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9" r:id="rId18"/>
    <p:sldId id="280" r:id="rId19"/>
    <p:sldId id="281" r:id="rId20"/>
    <p:sldId id="282" r:id="rId21"/>
  </p:sldIdLst>
  <p:sldSz cx="9144000" cy="5143500" type="screen16x9"/>
  <p:notesSz cx="6858000" cy="9144000"/>
  <p:embeddedFontLst>
    <p:embeddedFont>
      <p:font typeface="Bebas Neue" panose="020B0600000101010101" charset="0"/>
      <p:regular r:id="rId23"/>
    </p:embeddedFont>
    <p:embeddedFont>
      <p:font typeface="Jost" panose="020B0600000101010101" charset="0"/>
      <p:regular r:id="rId24"/>
      <p:bold r:id="rId25"/>
      <p:italic r:id="rId26"/>
      <p:boldItalic r:id="rId27"/>
    </p:embeddedFont>
    <p:embeddedFont>
      <p:font typeface="Odibee Sans" panose="020B0600000101010101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A7389C-39B4-4F56-9C5E-534D680AF4DE}">
  <a:tblStyle styleId="{2BA7389C-39B4-4F56-9C5E-534D680AF4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e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png>
</file>

<file path=ppt/media/image78.jpg>
</file>

<file path=ppt/media/image79.jpg>
</file>

<file path=ppt/media/image8.png>
</file>

<file path=ppt/media/image80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1621753f2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1621753f2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21753f2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21753f2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c675368b8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c675368b8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b88bd64546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b88bd64546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b9e21dce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b9e21dce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c431e594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c431e594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1621753f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1621753f2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1621753f2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1621753f2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281e1bdf1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281e1bdf1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1621753f28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1621753f28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c139288b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c139288b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1621753f28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1621753f28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cf06f6ba6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cf06f6ba6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621753f28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1621753f28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621753f2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621753f2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b88bd6454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b88bd6454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621753f28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621753f28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81e1bdf1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81e1bdf1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1621753f28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1621753f28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://bit.ly/2Tynxth" TargetMode="External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435" r="937"/>
          <a:stretch/>
        </p:blipFill>
        <p:spPr>
          <a:xfrm>
            <a:off x="0" y="2769229"/>
            <a:ext cx="9175726" cy="1344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l="2239" r="3278" b="20785"/>
          <a:stretch/>
        </p:blipFill>
        <p:spPr>
          <a:xfrm>
            <a:off x="0" y="3798851"/>
            <a:ext cx="9175726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55875" y="904375"/>
            <a:ext cx="6632400" cy="218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379700" y="2984088"/>
            <a:ext cx="4364700" cy="48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2650" y="4113875"/>
            <a:ext cx="1662000" cy="3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6073" y="4479740"/>
            <a:ext cx="1008049" cy="4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7197025" y="1954250"/>
            <a:ext cx="1809900" cy="1809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1"/>
          <p:cNvPicPr preferRelativeResize="0"/>
          <p:nvPr/>
        </p:nvPicPr>
        <p:blipFill rotWithShape="1">
          <a:blip r:embed="rId3">
            <a:alphaModFix/>
          </a:blip>
          <a:srcRect l="39002"/>
          <a:stretch/>
        </p:blipFill>
        <p:spPr>
          <a:xfrm>
            <a:off x="1" y="1552450"/>
            <a:ext cx="5577748" cy="282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1"/>
          <p:cNvPicPr preferRelativeResize="0"/>
          <p:nvPr/>
        </p:nvPicPr>
        <p:blipFill rotWithShape="1">
          <a:blip r:embed="rId4">
            <a:alphaModFix/>
          </a:blip>
          <a:srcRect t="20595" b="11543"/>
          <a:stretch/>
        </p:blipFill>
        <p:spPr>
          <a:xfrm>
            <a:off x="0" y="2580275"/>
            <a:ext cx="9144003" cy="256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1"/>
          <p:cNvPicPr preferRelativeResize="0"/>
          <p:nvPr/>
        </p:nvPicPr>
        <p:blipFill rotWithShape="1">
          <a:blip r:embed="rId5">
            <a:alphaModFix/>
          </a:blip>
          <a:srcRect l="26146" r="1084"/>
          <a:stretch/>
        </p:blipFill>
        <p:spPr>
          <a:xfrm>
            <a:off x="133800" y="3432600"/>
            <a:ext cx="9010202" cy="171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 rotWithShape="1">
          <a:blip r:embed="rId3">
            <a:alphaModFix/>
          </a:blip>
          <a:srcRect l="39002"/>
          <a:stretch/>
        </p:blipFill>
        <p:spPr>
          <a:xfrm>
            <a:off x="152401" y="1704850"/>
            <a:ext cx="5577748" cy="28262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1838575" y="1395175"/>
            <a:ext cx="54669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1"/>
          </p:nvPr>
        </p:nvSpPr>
        <p:spPr>
          <a:xfrm>
            <a:off x="2387650" y="3002975"/>
            <a:ext cx="43686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3"/>
          <p:cNvPicPr preferRelativeResize="0"/>
          <p:nvPr/>
        </p:nvPicPr>
        <p:blipFill rotWithShape="1">
          <a:blip r:embed="rId2">
            <a:alphaModFix/>
          </a:blip>
          <a:srcRect l="2435" r="937"/>
          <a:stretch/>
        </p:blipFill>
        <p:spPr>
          <a:xfrm flipH="1">
            <a:off x="0" y="2939004"/>
            <a:ext cx="9175726" cy="1344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3"/>
          <p:cNvPicPr preferRelativeResize="0"/>
          <p:nvPr/>
        </p:nvPicPr>
        <p:blipFill rotWithShape="1">
          <a:blip r:embed="rId3">
            <a:alphaModFix/>
          </a:blip>
          <a:srcRect l="2239" r="3278" b="38559"/>
          <a:stretch/>
        </p:blipFill>
        <p:spPr>
          <a:xfrm>
            <a:off x="-15850" y="4100551"/>
            <a:ext cx="9175726" cy="1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59780"/>
            </a:srgbClr>
          </a:solidFill>
          <a:ln>
            <a:noFill/>
          </a:ln>
        </p:spPr>
      </p:sp>
      <p:sp>
        <p:nvSpPr>
          <p:cNvPr id="83" name="Google Shape;83;p13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84" name="Google Shape;84;p13"/>
          <p:cNvSpPr txBox="1">
            <a:spLocks noGrp="1"/>
          </p:cNvSpPr>
          <p:nvPr>
            <p:ph type="title" hasCustomPrompt="1"/>
          </p:nvPr>
        </p:nvSpPr>
        <p:spPr>
          <a:xfrm>
            <a:off x="1248100" y="127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7550" y="216293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2" hasCustomPrompt="1"/>
          </p:nvPr>
        </p:nvSpPr>
        <p:spPr>
          <a:xfrm>
            <a:off x="3934350" y="127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3403800" y="216293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4" hasCustomPrompt="1"/>
          </p:nvPr>
        </p:nvSpPr>
        <p:spPr>
          <a:xfrm>
            <a:off x="6620600" y="127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6090050" y="216293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 hasCustomPrompt="1"/>
          </p:nvPr>
        </p:nvSpPr>
        <p:spPr>
          <a:xfrm>
            <a:off x="1248100" y="30170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7"/>
          </p:nvPr>
        </p:nvSpPr>
        <p:spPr>
          <a:xfrm>
            <a:off x="717550" y="3927424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3934350" y="30170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9"/>
          </p:nvPr>
        </p:nvSpPr>
        <p:spPr>
          <a:xfrm>
            <a:off x="3403800" y="3927424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6620600" y="30170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6090050" y="3927424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717550" y="178207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7"/>
          </p:nvPr>
        </p:nvSpPr>
        <p:spPr>
          <a:xfrm>
            <a:off x="3403800" y="178207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8"/>
          </p:nvPr>
        </p:nvSpPr>
        <p:spPr>
          <a:xfrm>
            <a:off x="6090050" y="178207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9"/>
          </p:nvPr>
        </p:nvSpPr>
        <p:spPr>
          <a:xfrm>
            <a:off x="717550" y="354202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20"/>
          </p:nvPr>
        </p:nvSpPr>
        <p:spPr>
          <a:xfrm>
            <a:off x="3403800" y="354202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21"/>
          </p:nvPr>
        </p:nvSpPr>
        <p:spPr>
          <a:xfrm>
            <a:off x="6090050" y="3542025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 rotWithShape="1">
          <a:blip r:embed="rId3">
            <a:alphaModFix/>
          </a:blip>
          <a:srcRect l="55884"/>
          <a:stretch/>
        </p:blipFill>
        <p:spPr>
          <a:xfrm>
            <a:off x="0" y="134925"/>
            <a:ext cx="1832223" cy="168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 l="2435" r="937"/>
          <a:stretch/>
        </p:blipFill>
        <p:spPr>
          <a:xfrm>
            <a:off x="0" y="2904529"/>
            <a:ext cx="9175726" cy="134464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/>
          <p:nvPr/>
        </p:nvSpPr>
        <p:spPr>
          <a:xfrm flipH="1">
            <a:off x="1444761" y="992250"/>
            <a:ext cx="6286214" cy="2379769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pic>
        <p:nvPicPr>
          <p:cNvPr id="108" name="Google Shape;108;p14"/>
          <p:cNvPicPr preferRelativeResize="0"/>
          <p:nvPr/>
        </p:nvPicPr>
        <p:blipFill rotWithShape="1">
          <a:blip r:embed="rId5">
            <a:alphaModFix/>
          </a:blip>
          <a:srcRect l="2239" r="3278" b="37721"/>
          <a:stretch/>
        </p:blipFill>
        <p:spPr>
          <a:xfrm>
            <a:off x="0" y="4086275"/>
            <a:ext cx="9175726" cy="10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>
            <a:spLocks noGrp="1"/>
          </p:cNvSpPr>
          <p:nvPr>
            <p:ph type="title"/>
          </p:nvPr>
        </p:nvSpPr>
        <p:spPr>
          <a:xfrm>
            <a:off x="2858250" y="3162700"/>
            <a:ext cx="34596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ubTitle" idx="1"/>
          </p:nvPr>
        </p:nvSpPr>
        <p:spPr>
          <a:xfrm>
            <a:off x="1737800" y="1312050"/>
            <a:ext cx="57003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 rotWithShape="1">
          <a:blip r:embed="rId3">
            <a:alphaModFix/>
          </a:blip>
          <a:srcRect r="60041"/>
          <a:stretch/>
        </p:blipFill>
        <p:spPr>
          <a:xfrm>
            <a:off x="6717194" y="134913"/>
            <a:ext cx="2426798" cy="247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subTitle" idx="1"/>
          </p:nvPr>
        </p:nvSpPr>
        <p:spPr>
          <a:xfrm>
            <a:off x="5347763" y="1652475"/>
            <a:ext cx="2415300" cy="1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5347763" y="1155975"/>
            <a:ext cx="241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/>
          <p:cNvPicPr preferRelativeResize="0"/>
          <p:nvPr/>
        </p:nvPicPr>
        <p:blipFill rotWithShape="1">
          <a:blip r:embed="rId3">
            <a:alphaModFix/>
          </a:blip>
          <a:srcRect l="1581" t="1074" r="3721" b="29572"/>
          <a:stretch/>
        </p:blipFill>
        <p:spPr>
          <a:xfrm flipH="1">
            <a:off x="3" y="4015200"/>
            <a:ext cx="9143997" cy="112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5"/>
          <p:cNvPicPr preferRelativeResize="0"/>
          <p:nvPr/>
        </p:nvPicPr>
        <p:blipFill rotWithShape="1">
          <a:blip r:embed="rId4">
            <a:alphaModFix/>
          </a:blip>
          <a:srcRect l="169" t="7613" r="169" b="7604"/>
          <a:stretch/>
        </p:blipFill>
        <p:spPr>
          <a:xfrm flipH="1">
            <a:off x="28" y="3083825"/>
            <a:ext cx="9143997" cy="134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/>
          </a:blip>
          <a:srcRect l="1581" t="16260" r="3721" b="16267"/>
          <a:stretch/>
        </p:blipFill>
        <p:spPr>
          <a:xfrm flipH="1">
            <a:off x="3" y="4045850"/>
            <a:ext cx="9143997" cy="10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3">
            <a:alphaModFix/>
          </a:blip>
          <a:srcRect l="169" t="7613" r="169" b="7604"/>
          <a:stretch/>
        </p:blipFill>
        <p:spPr>
          <a:xfrm flipH="1">
            <a:off x="28" y="2887675"/>
            <a:ext cx="9143997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28" name="Google Shape;128;p17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3_1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9"/>
          <p:cNvPicPr preferRelativeResize="0"/>
          <p:nvPr/>
        </p:nvPicPr>
        <p:blipFill rotWithShape="1">
          <a:blip r:embed="rId2">
            <a:alphaModFix/>
          </a:blip>
          <a:srcRect l="1912" t="16262" r="3399" b="45961"/>
          <a:stretch/>
        </p:blipFill>
        <p:spPr>
          <a:xfrm>
            <a:off x="0" y="4557100"/>
            <a:ext cx="9144003" cy="6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39" name="Google Shape;139;p19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0"/>
          <p:cNvPicPr preferRelativeResize="0"/>
          <p:nvPr/>
        </p:nvPicPr>
        <p:blipFill rotWithShape="1">
          <a:blip r:embed="rId2">
            <a:alphaModFix/>
          </a:blip>
          <a:srcRect l="2435" r="937" b="16826"/>
          <a:stretch/>
        </p:blipFill>
        <p:spPr>
          <a:xfrm flipH="1">
            <a:off x="-15851" y="3285226"/>
            <a:ext cx="9175726" cy="11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 l="2476" t="7821" r="3732" b="47305"/>
          <a:stretch/>
        </p:blipFill>
        <p:spPr>
          <a:xfrm flipH="1">
            <a:off x="3" y="4403575"/>
            <a:ext cx="9143997" cy="7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45" name="Google Shape;145;p20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6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title"/>
          </p:nvPr>
        </p:nvSpPr>
        <p:spPr>
          <a:xfrm>
            <a:off x="952125" y="798850"/>
            <a:ext cx="3459600" cy="18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952125" y="2678900"/>
            <a:ext cx="34596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l="2436" r="1271"/>
          <a:stretch/>
        </p:blipFill>
        <p:spPr>
          <a:xfrm flipH="1">
            <a:off x="0" y="3645600"/>
            <a:ext cx="9144003" cy="134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4">
            <a:alphaModFix/>
          </a:blip>
          <a:srcRect l="2476" t="7821" r="3732" b="57931"/>
          <a:stretch/>
        </p:blipFill>
        <p:spPr>
          <a:xfrm flipH="1">
            <a:off x="3" y="4581050"/>
            <a:ext cx="9143997" cy="5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_1_1_1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 rotWithShape="1">
          <a:blip r:embed="rId2">
            <a:alphaModFix/>
          </a:blip>
          <a:srcRect l="2239" r="3278" b="18692"/>
          <a:stretch/>
        </p:blipFill>
        <p:spPr>
          <a:xfrm flipH="1">
            <a:off x="-1" y="3763275"/>
            <a:ext cx="9175726" cy="13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l="733" t="-6701" r="2703" b="17827"/>
          <a:stretch/>
        </p:blipFill>
        <p:spPr>
          <a:xfrm>
            <a:off x="0" y="216077"/>
            <a:ext cx="9144003" cy="392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1300075" y="1438250"/>
            <a:ext cx="2792700" cy="16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ubTitle" idx="1"/>
          </p:nvPr>
        </p:nvSpPr>
        <p:spPr>
          <a:xfrm>
            <a:off x="4319825" y="1438250"/>
            <a:ext cx="3489300" cy="16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025" y="293801"/>
            <a:ext cx="7855974" cy="319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4">
            <a:alphaModFix/>
          </a:blip>
          <a:srcRect t="5563" r="2969" b="5563"/>
          <a:stretch/>
        </p:blipFill>
        <p:spPr>
          <a:xfrm flipH="1">
            <a:off x="-1" y="995214"/>
            <a:ext cx="9175726" cy="3915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 rotWithShape="1">
          <a:blip r:embed="rId5">
            <a:alphaModFix/>
          </a:blip>
          <a:srcRect l="2239" r="3278" b="38559"/>
          <a:stretch/>
        </p:blipFill>
        <p:spPr>
          <a:xfrm>
            <a:off x="-15850" y="4100551"/>
            <a:ext cx="9175726" cy="1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989800" y="2085100"/>
            <a:ext cx="5075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4055050" y="921800"/>
            <a:ext cx="944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2347300" y="3318950"/>
            <a:ext cx="4360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2">
            <a:alphaModFix/>
          </a:blip>
          <a:srcRect l="1912" t="16260" r="3399" b="16267"/>
          <a:stretch/>
        </p:blipFill>
        <p:spPr>
          <a:xfrm>
            <a:off x="0" y="4045850"/>
            <a:ext cx="9144003" cy="10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 rotWithShape="1">
          <a:blip r:embed="rId3">
            <a:alphaModFix/>
          </a:blip>
          <a:srcRect l="179" t="7613" r="129" b="7604"/>
          <a:stretch/>
        </p:blipFill>
        <p:spPr>
          <a:xfrm>
            <a:off x="0" y="2887675"/>
            <a:ext cx="9147448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/>
          <p:nvPr/>
        </p:nvSpPr>
        <p:spPr>
          <a:xfrm>
            <a:off x="298613" y="71525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63" name="Google Shape;163;p23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64" name="Google Shape;164;p23"/>
          <p:cNvSpPr txBox="1">
            <a:spLocks noGrp="1"/>
          </p:cNvSpPr>
          <p:nvPr>
            <p:ph type="subTitle" idx="1"/>
          </p:nvPr>
        </p:nvSpPr>
        <p:spPr>
          <a:xfrm>
            <a:off x="4806350" y="1446250"/>
            <a:ext cx="216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subTitle" idx="2"/>
          </p:nvPr>
        </p:nvSpPr>
        <p:spPr>
          <a:xfrm>
            <a:off x="4806350" y="3125425"/>
            <a:ext cx="216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subTitle" idx="3"/>
          </p:nvPr>
        </p:nvSpPr>
        <p:spPr>
          <a:xfrm>
            <a:off x="4806350" y="1942750"/>
            <a:ext cx="2167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subTitle" idx="4"/>
          </p:nvPr>
        </p:nvSpPr>
        <p:spPr>
          <a:xfrm>
            <a:off x="4806350" y="3621925"/>
            <a:ext cx="2167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 rotWithShape="1">
          <a:blip r:embed="rId2">
            <a:alphaModFix/>
          </a:blip>
          <a:srcRect l="2401" r="3436" b="38559"/>
          <a:stretch/>
        </p:blipFill>
        <p:spPr>
          <a:xfrm>
            <a:off x="0" y="4100550"/>
            <a:ext cx="9144003" cy="10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l="2436" r="1271"/>
          <a:stretch/>
        </p:blipFill>
        <p:spPr>
          <a:xfrm>
            <a:off x="0" y="3084400"/>
            <a:ext cx="9144003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/>
          <p:nvPr/>
        </p:nvSpPr>
        <p:spPr>
          <a:xfrm flipH="1"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73" name="Google Shape;173;p24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74" name="Google Shape;174;p24"/>
          <p:cNvSpPr txBox="1">
            <a:spLocks noGrp="1"/>
          </p:cNvSpPr>
          <p:nvPr>
            <p:ph type="subTitle" idx="1"/>
          </p:nvPr>
        </p:nvSpPr>
        <p:spPr>
          <a:xfrm>
            <a:off x="720000" y="2659900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2"/>
          </p:nvPr>
        </p:nvSpPr>
        <p:spPr>
          <a:xfrm>
            <a:off x="720000" y="3156409"/>
            <a:ext cx="23364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3"/>
          </p:nvPr>
        </p:nvSpPr>
        <p:spPr>
          <a:xfrm>
            <a:off x="3406250" y="3156409"/>
            <a:ext cx="23364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subTitle" idx="4"/>
          </p:nvPr>
        </p:nvSpPr>
        <p:spPr>
          <a:xfrm>
            <a:off x="6092500" y="3156409"/>
            <a:ext cx="23364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subTitle" idx="5"/>
          </p:nvPr>
        </p:nvSpPr>
        <p:spPr>
          <a:xfrm>
            <a:off x="3406250" y="2659900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subTitle" idx="6"/>
          </p:nvPr>
        </p:nvSpPr>
        <p:spPr>
          <a:xfrm>
            <a:off x="6092500" y="2659900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5"/>
          <p:cNvPicPr preferRelativeResize="0"/>
          <p:nvPr/>
        </p:nvPicPr>
        <p:blipFill rotWithShape="1">
          <a:blip r:embed="rId2">
            <a:alphaModFix/>
          </a:blip>
          <a:srcRect l="1912" t="16260" r="3399" b="16267"/>
          <a:stretch/>
        </p:blipFill>
        <p:spPr>
          <a:xfrm>
            <a:off x="0" y="4045850"/>
            <a:ext cx="9144003" cy="109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/>
          <p:nvPr/>
        </p:nvSpPr>
        <p:spPr>
          <a:xfrm flipH="1"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84" name="Google Shape;184;p25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185" name="Google Shape;18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subTitle" idx="1"/>
          </p:nvPr>
        </p:nvSpPr>
        <p:spPr>
          <a:xfrm>
            <a:off x="2198325" y="1102704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2"/>
          </p:nvPr>
        </p:nvSpPr>
        <p:spPr>
          <a:xfrm>
            <a:off x="2198325" y="1540020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ubTitle" idx="3"/>
          </p:nvPr>
        </p:nvSpPr>
        <p:spPr>
          <a:xfrm>
            <a:off x="2198337" y="2746358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subTitle" idx="4"/>
          </p:nvPr>
        </p:nvSpPr>
        <p:spPr>
          <a:xfrm>
            <a:off x="2198275" y="3952695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ubTitle" idx="5"/>
          </p:nvPr>
        </p:nvSpPr>
        <p:spPr>
          <a:xfrm>
            <a:off x="2198337" y="2309041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subTitle" idx="6"/>
          </p:nvPr>
        </p:nvSpPr>
        <p:spPr>
          <a:xfrm>
            <a:off x="2198274" y="3515379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6"/>
          <p:cNvPicPr preferRelativeResize="0"/>
          <p:nvPr/>
        </p:nvPicPr>
        <p:blipFill rotWithShape="1">
          <a:blip r:embed="rId2">
            <a:alphaModFix/>
          </a:blip>
          <a:srcRect l="1912" t="16262" r="3399" b="28759"/>
          <a:stretch/>
        </p:blipFill>
        <p:spPr>
          <a:xfrm flipH="1">
            <a:off x="0" y="4249075"/>
            <a:ext cx="9144003" cy="89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6"/>
          <p:cNvSpPr/>
          <p:nvPr/>
        </p:nvSpPr>
        <p:spPr>
          <a:xfrm flipH="1"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4032175" y="1124906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subTitle" idx="2"/>
          </p:nvPr>
        </p:nvSpPr>
        <p:spPr>
          <a:xfrm>
            <a:off x="4032175" y="1562222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subTitle" idx="3"/>
          </p:nvPr>
        </p:nvSpPr>
        <p:spPr>
          <a:xfrm>
            <a:off x="4482287" y="2768560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subTitle" idx="4"/>
          </p:nvPr>
        </p:nvSpPr>
        <p:spPr>
          <a:xfrm>
            <a:off x="4932375" y="3974897"/>
            <a:ext cx="31497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subTitle" idx="5"/>
          </p:nvPr>
        </p:nvSpPr>
        <p:spPr>
          <a:xfrm>
            <a:off x="4482287" y="2331243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subTitle" idx="6"/>
          </p:nvPr>
        </p:nvSpPr>
        <p:spPr>
          <a:xfrm>
            <a:off x="4932374" y="3537581"/>
            <a:ext cx="314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7"/>
          <p:cNvPicPr preferRelativeResize="0"/>
          <p:nvPr/>
        </p:nvPicPr>
        <p:blipFill rotWithShape="1">
          <a:blip r:embed="rId2">
            <a:alphaModFix/>
          </a:blip>
          <a:srcRect l="2435" r="937" b="16826"/>
          <a:stretch/>
        </p:blipFill>
        <p:spPr>
          <a:xfrm flipH="1">
            <a:off x="-15851" y="3285226"/>
            <a:ext cx="9175726" cy="11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3">
            <a:alphaModFix/>
          </a:blip>
          <a:srcRect l="2476" t="7821" r="3732" b="47305"/>
          <a:stretch/>
        </p:blipFill>
        <p:spPr>
          <a:xfrm flipH="1">
            <a:off x="3" y="4403575"/>
            <a:ext cx="9143997" cy="7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59780"/>
            </a:srgbClr>
          </a:solidFill>
          <a:ln>
            <a:noFill/>
          </a:ln>
        </p:spPr>
      </p:sp>
      <p:sp>
        <p:nvSpPr>
          <p:cNvPr id="206" name="Google Shape;206;p27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207" name="Google Shape;207;p27"/>
          <p:cNvSpPr txBox="1">
            <a:spLocks noGrp="1"/>
          </p:cNvSpPr>
          <p:nvPr>
            <p:ph type="subTitle" idx="1"/>
          </p:nvPr>
        </p:nvSpPr>
        <p:spPr>
          <a:xfrm>
            <a:off x="2254851" y="1468763"/>
            <a:ext cx="2038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2"/>
          </p:nvPr>
        </p:nvSpPr>
        <p:spPr>
          <a:xfrm>
            <a:off x="2254850" y="1965263"/>
            <a:ext cx="2038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subTitle" idx="3"/>
          </p:nvPr>
        </p:nvSpPr>
        <p:spPr>
          <a:xfrm>
            <a:off x="5783376" y="1965263"/>
            <a:ext cx="2038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4"/>
          </p:nvPr>
        </p:nvSpPr>
        <p:spPr>
          <a:xfrm>
            <a:off x="2254850" y="3386350"/>
            <a:ext cx="2038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7"/>
          <p:cNvSpPr txBox="1">
            <a:spLocks noGrp="1"/>
          </p:cNvSpPr>
          <p:nvPr>
            <p:ph type="subTitle" idx="5"/>
          </p:nvPr>
        </p:nvSpPr>
        <p:spPr>
          <a:xfrm>
            <a:off x="5783376" y="3386350"/>
            <a:ext cx="2038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7"/>
          <p:cNvSpPr txBox="1">
            <a:spLocks noGrp="1"/>
          </p:cNvSpPr>
          <p:nvPr>
            <p:ph type="subTitle" idx="6"/>
          </p:nvPr>
        </p:nvSpPr>
        <p:spPr>
          <a:xfrm>
            <a:off x="2254851" y="2889850"/>
            <a:ext cx="2038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4" name="Google Shape;214;p27"/>
          <p:cNvSpPr txBox="1">
            <a:spLocks noGrp="1"/>
          </p:cNvSpPr>
          <p:nvPr>
            <p:ph type="subTitle" idx="7"/>
          </p:nvPr>
        </p:nvSpPr>
        <p:spPr>
          <a:xfrm>
            <a:off x="5783375" y="1468763"/>
            <a:ext cx="2038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8"/>
          </p:nvPr>
        </p:nvSpPr>
        <p:spPr>
          <a:xfrm>
            <a:off x="5783375" y="2889850"/>
            <a:ext cx="2038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8"/>
          <p:cNvPicPr preferRelativeResize="0"/>
          <p:nvPr/>
        </p:nvPicPr>
        <p:blipFill rotWithShape="1">
          <a:blip r:embed="rId2">
            <a:alphaModFix/>
          </a:blip>
          <a:srcRect l="1912" t="-4911" r="3399" b="56138"/>
          <a:stretch/>
        </p:blipFill>
        <p:spPr>
          <a:xfrm>
            <a:off x="0" y="4350025"/>
            <a:ext cx="9144003" cy="79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8"/>
          <p:cNvSpPr/>
          <p:nvPr/>
        </p:nvSpPr>
        <p:spPr>
          <a:xfrm flipH="1"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219" name="Google Shape;21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subTitle" idx="1"/>
          </p:nvPr>
        </p:nvSpPr>
        <p:spPr>
          <a:xfrm>
            <a:off x="1070605" y="2188560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subTitle" idx="2"/>
          </p:nvPr>
        </p:nvSpPr>
        <p:spPr>
          <a:xfrm>
            <a:off x="3618457" y="2188560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subTitle" idx="3"/>
          </p:nvPr>
        </p:nvSpPr>
        <p:spPr>
          <a:xfrm>
            <a:off x="6166299" y="2188560"/>
            <a:ext cx="1903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subTitle" idx="4"/>
          </p:nvPr>
        </p:nvSpPr>
        <p:spPr>
          <a:xfrm>
            <a:off x="1070605" y="3862525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subTitle" idx="5"/>
          </p:nvPr>
        </p:nvSpPr>
        <p:spPr>
          <a:xfrm>
            <a:off x="3618457" y="3862525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ubTitle" idx="6"/>
          </p:nvPr>
        </p:nvSpPr>
        <p:spPr>
          <a:xfrm>
            <a:off x="6166299" y="3862525"/>
            <a:ext cx="1903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subTitle" idx="7"/>
          </p:nvPr>
        </p:nvSpPr>
        <p:spPr>
          <a:xfrm>
            <a:off x="1070605" y="1858600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ubTitle" idx="8"/>
          </p:nvPr>
        </p:nvSpPr>
        <p:spPr>
          <a:xfrm>
            <a:off x="3618457" y="1858600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28"/>
          <p:cNvSpPr txBox="1">
            <a:spLocks noGrp="1"/>
          </p:cNvSpPr>
          <p:nvPr>
            <p:ph type="subTitle" idx="9"/>
          </p:nvPr>
        </p:nvSpPr>
        <p:spPr>
          <a:xfrm>
            <a:off x="6166299" y="1858600"/>
            <a:ext cx="1903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9" name="Google Shape;229;p28"/>
          <p:cNvSpPr txBox="1">
            <a:spLocks noGrp="1"/>
          </p:cNvSpPr>
          <p:nvPr>
            <p:ph type="subTitle" idx="13"/>
          </p:nvPr>
        </p:nvSpPr>
        <p:spPr>
          <a:xfrm>
            <a:off x="1070605" y="3528024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14"/>
          </p:nvPr>
        </p:nvSpPr>
        <p:spPr>
          <a:xfrm>
            <a:off x="3618457" y="3528024"/>
            <a:ext cx="190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1" name="Google Shape;231;p28"/>
          <p:cNvSpPr txBox="1">
            <a:spLocks noGrp="1"/>
          </p:cNvSpPr>
          <p:nvPr>
            <p:ph type="subTitle" idx="15"/>
          </p:nvPr>
        </p:nvSpPr>
        <p:spPr>
          <a:xfrm>
            <a:off x="6166299" y="3528024"/>
            <a:ext cx="1903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025" y="293801"/>
            <a:ext cx="7855974" cy="319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/>
          <p:cNvPicPr preferRelativeResize="0"/>
          <p:nvPr/>
        </p:nvPicPr>
        <p:blipFill rotWithShape="1">
          <a:blip r:embed="rId4">
            <a:alphaModFix/>
          </a:blip>
          <a:srcRect l="338" t="5563" r="2968" b="5563"/>
          <a:stretch/>
        </p:blipFill>
        <p:spPr>
          <a:xfrm flipH="1">
            <a:off x="3" y="1241050"/>
            <a:ext cx="9143997" cy="3915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9"/>
          <p:cNvPicPr preferRelativeResize="0"/>
          <p:nvPr/>
        </p:nvPicPr>
        <p:blipFill rotWithShape="1">
          <a:blip r:embed="rId5">
            <a:alphaModFix/>
          </a:blip>
          <a:srcRect l="26145" r="1148"/>
          <a:stretch/>
        </p:blipFill>
        <p:spPr>
          <a:xfrm flipH="1">
            <a:off x="-1" y="3399684"/>
            <a:ext cx="9175726" cy="174381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9"/>
          <p:cNvSpPr txBox="1">
            <a:spLocks noGrp="1"/>
          </p:cNvSpPr>
          <p:nvPr>
            <p:ph type="title" hasCustomPrompt="1"/>
          </p:nvPr>
        </p:nvSpPr>
        <p:spPr>
          <a:xfrm>
            <a:off x="2578475" y="1094700"/>
            <a:ext cx="39867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7" name="Google Shape;237;p29"/>
          <p:cNvSpPr txBox="1">
            <a:spLocks noGrp="1"/>
          </p:cNvSpPr>
          <p:nvPr>
            <p:ph type="subTitle" idx="1"/>
          </p:nvPr>
        </p:nvSpPr>
        <p:spPr>
          <a:xfrm>
            <a:off x="2578475" y="1846803"/>
            <a:ext cx="3986700" cy="4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9"/>
          <p:cNvSpPr txBox="1">
            <a:spLocks noGrp="1"/>
          </p:cNvSpPr>
          <p:nvPr>
            <p:ph type="title" idx="2" hasCustomPrompt="1"/>
          </p:nvPr>
        </p:nvSpPr>
        <p:spPr>
          <a:xfrm>
            <a:off x="2578475" y="2530292"/>
            <a:ext cx="39867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9" name="Google Shape;239;p29"/>
          <p:cNvSpPr txBox="1">
            <a:spLocks noGrp="1"/>
          </p:cNvSpPr>
          <p:nvPr>
            <p:ph type="subTitle" idx="3"/>
          </p:nvPr>
        </p:nvSpPr>
        <p:spPr>
          <a:xfrm>
            <a:off x="2578475" y="3282395"/>
            <a:ext cx="3986700" cy="4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0" name="Google Shape;240;p29"/>
          <p:cNvPicPr preferRelativeResize="0"/>
          <p:nvPr/>
        </p:nvPicPr>
        <p:blipFill rotWithShape="1">
          <a:blip r:embed="rId6">
            <a:alphaModFix/>
          </a:blip>
          <a:srcRect b="13978"/>
          <a:stretch/>
        </p:blipFill>
        <p:spPr>
          <a:xfrm flipH="1">
            <a:off x="2915450" y="4680263"/>
            <a:ext cx="1557699" cy="4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7">
            <a:alphaModFix/>
          </a:blip>
          <a:srcRect b="5873"/>
          <a:stretch/>
        </p:blipFill>
        <p:spPr>
          <a:xfrm flipH="1">
            <a:off x="4845125" y="4454350"/>
            <a:ext cx="3331999" cy="68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"/>
          <p:cNvSpPr txBox="1">
            <a:spLocks noGrp="1"/>
          </p:cNvSpPr>
          <p:nvPr>
            <p:ph type="ctrTitle"/>
          </p:nvPr>
        </p:nvSpPr>
        <p:spPr>
          <a:xfrm>
            <a:off x="2429875" y="5350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1"/>
          </p:nvPr>
        </p:nvSpPr>
        <p:spPr>
          <a:xfrm>
            <a:off x="2425000" y="1409050"/>
            <a:ext cx="42939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245" name="Google Shape;245;p3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 rotWithShape="1">
          <a:blip r:embed="rId3">
            <a:alphaModFix/>
          </a:blip>
          <a:srcRect l="169" t="7613" r="169" b="7604"/>
          <a:stretch/>
        </p:blipFill>
        <p:spPr>
          <a:xfrm flipH="1">
            <a:off x="28" y="3083825"/>
            <a:ext cx="9143997" cy="134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 rotWithShape="1">
          <a:blip r:embed="rId4">
            <a:alphaModFix/>
          </a:blip>
          <a:srcRect l="1581" t="1072" r="3721" b="42782"/>
          <a:stretch/>
        </p:blipFill>
        <p:spPr>
          <a:xfrm flipH="1">
            <a:off x="3" y="4230073"/>
            <a:ext cx="9143997" cy="91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0"/>
          <p:cNvSpPr txBox="1"/>
          <p:nvPr/>
        </p:nvSpPr>
        <p:spPr>
          <a:xfrm>
            <a:off x="2145575" y="3634550"/>
            <a:ext cx="4852800" cy="56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rPr>
              <a:t> </a:t>
            </a:r>
            <a:r>
              <a:rPr lang="en" sz="12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rPr>
              <a:t>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l="1912" t="16260" r="3399" b="16267"/>
          <a:stretch/>
        </p:blipFill>
        <p:spPr>
          <a:xfrm>
            <a:off x="0" y="4045850"/>
            <a:ext cx="9144003" cy="10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 l="179" t="7613" r="129" b="7604"/>
          <a:stretch/>
        </p:blipFill>
        <p:spPr>
          <a:xfrm>
            <a:off x="0" y="2887675"/>
            <a:ext cx="9147448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27" name="Google Shape;27;p4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1032950" y="1100450"/>
            <a:ext cx="7078200" cy="35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verpass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l="2239" r="3278" b="38559"/>
          <a:stretch/>
        </p:blipFill>
        <p:spPr>
          <a:xfrm flipH="1">
            <a:off x="0" y="4100551"/>
            <a:ext cx="9175726" cy="10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 l="2435" r="937"/>
          <a:stretch/>
        </p:blipFill>
        <p:spPr>
          <a:xfrm flipH="1">
            <a:off x="-15850" y="3084404"/>
            <a:ext cx="9175726" cy="1344646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/>
          <p:nvPr/>
        </p:nvSpPr>
        <p:spPr>
          <a:xfrm flipH="1"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34" name="Google Shape;34;p5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383363" y="2438700"/>
            <a:ext cx="2645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5114937" y="2438700"/>
            <a:ext cx="2645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1383363" y="2935200"/>
            <a:ext cx="26457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5114937" y="2935200"/>
            <a:ext cx="26457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6"/>
          <p:cNvPicPr preferRelativeResize="0"/>
          <p:nvPr/>
        </p:nvPicPr>
        <p:blipFill rotWithShape="1">
          <a:blip r:embed="rId2">
            <a:alphaModFix/>
          </a:blip>
          <a:srcRect l="2401" r="3436" b="38559"/>
          <a:stretch/>
        </p:blipFill>
        <p:spPr>
          <a:xfrm>
            <a:off x="0" y="4100550"/>
            <a:ext cx="9144003" cy="10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 rotWithShape="1">
          <a:blip r:embed="rId3">
            <a:alphaModFix/>
          </a:blip>
          <a:srcRect l="2436" r="1271"/>
          <a:stretch/>
        </p:blipFill>
        <p:spPr>
          <a:xfrm>
            <a:off x="0" y="3084400"/>
            <a:ext cx="9144003" cy="13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59780"/>
            </a:srgbClr>
          </a:solidFill>
          <a:ln>
            <a:noFill/>
          </a:ln>
        </p:spPr>
      </p:sp>
      <p:sp>
        <p:nvSpPr>
          <p:cNvPr id="44" name="Google Shape;44;p6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45" name="Google Shape;45;p6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 rotWithShape="1">
          <a:blip r:embed="rId2">
            <a:alphaModFix/>
          </a:blip>
          <a:srcRect l="2436" r="1271"/>
          <a:stretch/>
        </p:blipFill>
        <p:spPr>
          <a:xfrm>
            <a:off x="0" y="3084400"/>
            <a:ext cx="9144003" cy="134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 rotWithShape="1">
          <a:blip r:embed="rId3">
            <a:alphaModFix/>
          </a:blip>
          <a:srcRect l="2401" r="3436" b="38559"/>
          <a:stretch/>
        </p:blipFill>
        <p:spPr>
          <a:xfrm>
            <a:off x="0" y="4100550"/>
            <a:ext cx="9144003" cy="1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/>
          <p:nvPr/>
        </p:nvSpPr>
        <p:spPr>
          <a:xfrm>
            <a:off x="295700" y="709200"/>
            <a:ext cx="8572500" cy="4153900"/>
          </a:xfrm>
          <a:custGeom>
            <a:avLst/>
            <a:gdLst/>
            <a:ahLst/>
            <a:cxnLst/>
            <a:rect l="l" t="t" r="r" b="b"/>
            <a:pathLst>
              <a:path w="342900" h="166156" extrusionOk="0">
                <a:moveTo>
                  <a:pt x="0" y="3782"/>
                </a:moveTo>
                <a:lnTo>
                  <a:pt x="4539" y="164895"/>
                </a:lnTo>
                <a:lnTo>
                  <a:pt x="339623" y="166156"/>
                </a:lnTo>
                <a:lnTo>
                  <a:pt x="342900" y="0"/>
                </a:lnTo>
                <a:close/>
              </a:path>
            </a:pathLst>
          </a:custGeom>
          <a:solidFill>
            <a:srgbClr val="FFFFFF">
              <a:alpha val="75420"/>
            </a:srgbClr>
          </a:solidFill>
          <a:ln>
            <a:noFill/>
          </a:ln>
        </p:spPr>
      </p:sp>
      <p:sp>
        <p:nvSpPr>
          <p:cNvPr id="51" name="Google Shape;51;p7"/>
          <p:cNvSpPr/>
          <p:nvPr/>
        </p:nvSpPr>
        <p:spPr>
          <a:xfrm>
            <a:off x="591875" y="419250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1079750" y="1214325"/>
            <a:ext cx="4235700" cy="29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5863" y="304789"/>
            <a:ext cx="9144003" cy="166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8"/>
          <p:cNvPicPr preferRelativeResize="0"/>
          <p:nvPr/>
        </p:nvPicPr>
        <p:blipFill rotWithShape="1">
          <a:blip r:embed="rId3">
            <a:alphaModFix/>
          </a:blip>
          <a:srcRect l="279"/>
          <a:stretch/>
        </p:blipFill>
        <p:spPr>
          <a:xfrm>
            <a:off x="-42075" y="2405000"/>
            <a:ext cx="9186074" cy="159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 rotWithShape="1">
          <a:blip r:embed="rId4">
            <a:alphaModFix/>
          </a:blip>
          <a:srcRect l="2412" t="7820" r="3363" b="7812"/>
          <a:stretch/>
        </p:blipFill>
        <p:spPr>
          <a:xfrm flipH="1">
            <a:off x="-35548" y="3757925"/>
            <a:ext cx="9186074" cy="13855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/>
          <p:nvPr/>
        </p:nvSpPr>
        <p:spPr>
          <a:xfrm>
            <a:off x="1836774" y="997650"/>
            <a:ext cx="5470617" cy="2841795"/>
          </a:xfrm>
          <a:custGeom>
            <a:avLst/>
            <a:gdLst/>
            <a:ahLst/>
            <a:cxnLst/>
            <a:rect l="l" t="t" r="r" b="b"/>
            <a:pathLst>
              <a:path w="282136" h="98332" extrusionOk="0">
                <a:moveTo>
                  <a:pt x="0" y="0"/>
                </a:moveTo>
                <a:lnTo>
                  <a:pt x="7312" y="91524"/>
                </a:lnTo>
                <a:lnTo>
                  <a:pt x="273311" y="98332"/>
                </a:lnTo>
                <a:lnTo>
                  <a:pt x="282136" y="0"/>
                </a:lnTo>
                <a:close/>
              </a:path>
            </a:pathLst>
          </a:custGeom>
          <a:gradFill>
            <a:gsLst>
              <a:gs pos="0">
                <a:schemeClr val="lt2">
                  <a:alpha val="59780"/>
                </a:schemeClr>
              </a:gs>
              <a:gs pos="100000">
                <a:schemeClr val="dk2">
                  <a:alpha val="59780"/>
                </a:schemeClr>
              </a:gs>
            </a:gsLst>
            <a:lin ang="5400700" scaled="0"/>
          </a:gradFill>
          <a:ln>
            <a:noFill/>
          </a:ln>
        </p:spPr>
      </p: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2272425" y="1087450"/>
            <a:ext cx="4599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9"/>
          <p:cNvPicPr preferRelativeResize="0"/>
          <p:nvPr/>
        </p:nvPicPr>
        <p:blipFill rotWithShape="1">
          <a:blip r:embed="rId3">
            <a:alphaModFix/>
          </a:blip>
          <a:srcRect l="477" r="33178" b="14515"/>
          <a:stretch/>
        </p:blipFill>
        <p:spPr>
          <a:xfrm>
            <a:off x="0" y="1124774"/>
            <a:ext cx="9144003" cy="378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9"/>
          <p:cNvSpPr/>
          <p:nvPr/>
        </p:nvSpPr>
        <p:spPr>
          <a:xfrm>
            <a:off x="1417363" y="693400"/>
            <a:ext cx="6309266" cy="3277651"/>
          </a:xfrm>
          <a:custGeom>
            <a:avLst/>
            <a:gdLst/>
            <a:ahLst/>
            <a:cxnLst/>
            <a:rect l="l" t="t" r="r" b="b"/>
            <a:pathLst>
              <a:path w="282136" h="98332" extrusionOk="0">
                <a:moveTo>
                  <a:pt x="0" y="0"/>
                </a:moveTo>
                <a:lnTo>
                  <a:pt x="7312" y="91524"/>
                </a:lnTo>
                <a:lnTo>
                  <a:pt x="273311" y="98332"/>
                </a:lnTo>
                <a:lnTo>
                  <a:pt x="282136" y="0"/>
                </a:lnTo>
                <a:close/>
              </a:path>
            </a:pathLst>
          </a:custGeom>
          <a:gradFill>
            <a:gsLst>
              <a:gs pos="0">
                <a:schemeClr val="lt2">
                  <a:alpha val="59780"/>
                </a:schemeClr>
              </a:gs>
              <a:gs pos="100000">
                <a:schemeClr val="dk2">
                  <a:alpha val="59780"/>
                </a:schemeClr>
              </a:gs>
            </a:gsLst>
            <a:lin ang="5400700" scaled="0"/>
          </a:gradFill>
          <a:ln>
            <a:noFill/>
          </a:ln>
        </p:spPr>
      </p:sp>
      <p:pic>
        <p:nvPicPr>
          <p:cNvPr id="63" name="Google Shape;63;p9"/>
          <p:cNvPicPr preferRelativeResize="0"/>
          <p:nvPr/>
        </p:nvPicPr>
        <p:blipFill rotWithShape="1">
          <a:blip r:embed="rId4">
            <a:alphaModFix/>
          </a:blip>
          <a:srcRect l="2239" r="3278" b="38559"/>
          <a:stretch/>
        </p:blipFill>
        <p:spPr>
          <a:xfrm>
            <a:off x="-15850" y="4100551"/>
            <a:ext cx="9175726" cy="1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2196988" y="1314175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2197088" y="2155963"/>
            <a:ext cx="4661100" cy="11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1186500" y="3551300"/>
            <a:ext cx="67710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0"/>
          <p:cNvPicPr preferRelativeResize="0"/>
          <p:nvPr/>
        </p:nvPicPr>
        <p:blipFill rotWithShape="1">
          <a:blip r:embed="rId2">
            <a:alphaModFix/>
          </a:blip>
          <a:srcRect l="2084" r="4431" b="53501"/>
          <a:stretch/>
        </p:blipFill>
        <p:spPr>
          <a:xfrm>
            <a:off x="0" y="4377321"/>
            <a:ext cx="9144003" cy="76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0"/>
          <p:cNvPicPr preferRelativeResize="0"/>
          <p:nvPr/>
        </p:nvPicPr>
        <p:blipFill rotWithShape="1">
          <a:blip r:embed="rId3">
            <a:alphaModFix/>
          </a:blip>
          <a:srcRect l="7141" r="1064"/>
          <a:stretch/>
        </p:blipFill>
        <p:spPr>
          <a:xfrm>
            <a:off x="-1" y="3777225"/>
            <a:ext cx="9144003" cy="13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3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dibee Sans"/>
              <a:buNone/>
              <a:defRPr sz="35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3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9.png"/><Relationship Id="rId5" Type="http://schemas.openxmlformats.org/officeDocument/2006/relationships/hyperlink" Target="https://www.youtube.com/watch?v=uPBVCvs91eM" TargetMode="External"/><Relationship Id="rId10" Type="http://schemas.openxmlformats.org/officeDocument/2006/relationships/image" Target="../media/image53.png"/><Relationship Id="rId4" Type="http://schemas.openxmlformats.org/officeDocument/2006/relationships/image" Target="../media/image5.png"/><Relationship Id="rId9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4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0.png"/><Relationship Id="rId5" Type="http://schemas.openxmlformats.org/officeDocument/2006/relationships/hyperlink" Target="https://www.youtube.com/watch?v=5q4U_TfTKh0" TargetMode="External"/><Relationship Id="rId4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39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7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7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jpg"/><Relationship Id="rId3" Type="http://schemas.openxmlformats.org/officeDocument/2006/relationships/image" Target="../media/image4.png"/><Relationship Id="rId7" Type="http://schemas.openxmlformats.org/officeDocument/2006/relationships/hyperlink" Target="http://www.youtube.com/watch?v=_W32ojI90N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8.jpg"/><Relationship Id="rId5" Type="http://schemas.openxmlformats.org/officeDocument/2006/relationships/hyperlink" Target="http://www.youtube.com/watch?v=pRpeEdMmmQ0" TargetMode="External"/><Relationship Id="rId10" Type="http://schemas.openxmlformats.org/officeDocument/2006/relationships/image" Target="../media/image80.jpg"/><Relationship Id="rId4" Type="http://schemas.openxmlformats.org/officeDocument/2006/relationships/image" Target="../media/image5.png"/><Relationship Id="rId9" Type="http://schemas.openxmlformats.org/officeDocument/2006/relationships/hyperlink" Target="http://www.youtube.com/watch?v=vhgb60Qsjr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youtube.com/watch?v=sdxTNQ55_ZU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4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youtube.com/watch?v=yW1xAAtP7CE" TargetMode="External"/><Relationship Id="rId5" Type="http://schemas.openxmlformats.org/officeDocument/2006/relationships/hyperlink" Target="https://www.youtube.com/watch?v=uU19tJbClZo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37.png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st2C8DF3Fg4" TargetMode="External"/><Relationship Id="rId3" Type="http://schemas.openxmlformats.org/officeDocument/2006/relationships/image" Target="../media/image38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9.png"/><Relationship Id="rId9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UDWu5N4qfI" TargetMode="External"/><Relationship Id="rId3" Type="http://schemas.openxmlformats.org/officeDocument/2006/relationships/image" Target="../media/image4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11" Type="http://schemas.openxmlformats.org/officeDocument/2006/relationships/image" Target="../media/image48.png"/><Relationship Id="rId5" Type="http://schemas.openxmlformats.org/officeDocument/2006/relationships/image" Target="../media/image5.png"/><Relationship Id="rId10" Type="http://schemas.openxmlformats.org/officeDocument/2006/relationships/image" Target="../media/image47.png"/><Relationship Id="rId4" Type="http://schemas.openxmlformats.org/officeDocument/2006/relationships/image" Target="../media/image4.png"/><Relationship Id="rId9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/>
          <p:nvPr/>
        </p:nvSpPr>
        <p:spPr>
          <a:xfrm>
            <a:off x="1089925" y="828975"/>
            <a:ext cx="7053400" cy="2458300"/>
          </a:xfrm>
          <a:custGeom>
            <a:avLst/>
            <a:gdLst/>
            <a:ahLst/>
            <a:cxnLst/>
            <a:rect l="l" t="t" r="r" b="b"/>
            <a:pathLst>
              <a:path w="282136" h="98332" extrusionOk="0">
                <a:moveTo>
                  <a:pt x="0" y="0"/>
                </a:moveTo>
                <a:lnTo>
                  <a:pt x="7312" y="91524"/>
                </a:lnTo>
                <a:lnTo>
                  <a:pt x="273311" y="98332"/>
                </a:lnTo>
                <a:lnTo>
                  <a:pt x="282136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255" name="Google Shape;255;p32"/>
          <p:cNvSpPr/>
          <p:nvPr/>
        </p:nvSpPr>
        <p:spPr>
          <a:xfrm>
            <a:off x="2255538" y="2958125"/>
            <a:ext cx="4632933" cy="538514"/>
          </a:xfrm>
          <a:custGeom>
            <a:avLst/>
            <a:gdLst/>
            <a:ahLst/>
            <a:cxnLst/>
            <a:rect l="l" t="t" r="r" b="b"/>
            <a:pathLst>
              <a:path w="217841" h="18406" extrusionOk="0">
                <a:moveTo>
                  <a:pt x="620" y="0"/>
                </a:moveTo>
                <a:lnTo>
                  <a:pt x="0" y="18406"/>
                </a:lnTo>
                <a:lnTo>
                  <a:pt x="217841" y="18406"/>
                </a:lnTo>
                <a:lnTo>
                  <a:pt x="216427" y="4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56" name="Google Shape;256;p32"/>
          <p:cNvSpPr txBox="1">
            <a:spLocks noGrp="1"/>
          </p:cNvSpPr>
          <p:nvPr>
            <p:ph type="ctrTitle"/>
          </p:nvPr>
        </p:nvSpPr>
        <p:spPr>
          <a:xfrm>
            <a:off x="1255875" y="904375"/>
            <a:ext cx="66324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DAY 2</a:t>
            </a:r>
            <a:endParaRPr sz="6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SOUTH AFRICA</a:t>
            </a:r>
            <a:endParaRPr sz="6700"/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2379700" y="2984088"/>
            <a:ext cx="4364700" cy="4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 err="1"/>
              <a:t>Summ</a:t>
            </a:r>
            <a:r>
              <a:rPr lang="en" b="1" dirty="0"/>
              <a:t>er Camp 2024</a:t>
            </a:r>
            <a:endParaRPr b="1" dirty="0"/>
          </a:p>
        </p:txBody>
      </p:sp>
      <p:pic>
        <p:nvPicPr>
          <p:cNvPr id="258" name="Google Shape;2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0550" y="308845"/>
            <a:ext cx="3270676" cy="125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550" y="2764105"/>
            <a:ext cx="2686749" cy="155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2700" y="2958131"/>
            <a:ext cx="4756823" cy="19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0975" y="1597195"/>
            <a:ext cx="3270676" cy="125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2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BIG FIVE</a:t>
            </a:r>
            <a:endParaRPr/>
          </a:p>
        </p:txBody>
      </p:sp>
      <p:pic>
        <p:nvPicPr>
          <p:cNvPr id="397" name="Google Shape;3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7223" y="4608500"/>
            <a:ext cx="1626847" cy="37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2349" y="4615797"/>
            <a:ext cx="695609" cy="316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2">
            <a:hlinkClick r:id="rId5"/>
          </p:cNvPr>
          <p:cNvSpPr txBox="1"/>
          <p:nvPr/>
        </p:nvSpPr>
        <p:spPr>
          <a:xfrm>
            <a:off x="1282200" y="1172825"/>
            <a:ext cx="6579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The five best animals to see on a safari</a:t>
            </a:r>
            <a:endParaRPr sz="24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790750" y="1660000"/>
            <a:ext cx="1658150" cy="1832600"/>
            <a:chOff x="790750" y="1660000"/>
            <a:chExt cx="1658150" cy="1832600"/>
          </a:xfrm>
        </p:grpSpPr>
        <p:pic>
          <p:nvPicPr>
            <p:cNvPr id="401" name="Google Shape;401;p4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0750" y="1660000"/>
              <a:ext cx="1658150" cy="1658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42"/>
            <p:cNvSpPr txBox="1"/>
            <p:nvPr/>
          </p:nvSpPr>
          <p:spPr>
            <a:xfrm>
              <a:off x="1188275" y="2938500"/>
              <a:ext cx="8631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1"/>
                  </a:solidFill>
                  <a:latin typeface="Jost"/>
                  <a:ea typeface="Jost"/>
                  <a:cs typeface="Jost"/>
                  <a:sym typeface="Jost"/>
                </a:rPr>
                <a:t>lion</a:t>
              </a:r>
              <a:endParaRPr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2075700" y="3225000"/>
            <a:ext cx="1837200" cy="1674950"/>
            <a:chOff x="2075700" y="3225000"/>
            <a:chExt cx="1837200" cy="1674950"/>
          </a:xfrm>
        </p:grpSpPr>
        <p:pic>
          <p:nvPicPr>
            <p:cNvPr id="404" name="Google Shape;404;p4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347525" y="3225000"/>
              <a:ext cx="1482600" cy="148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5" name="Google Shape;405;p42"/>
            <p:cNvSpPr txBox="1"/>
            <p:nvPr/>
          </p:nvSpPr>
          <p:spPr>
            <a:xfrm>
              <a:off x="2075700" y="4345850"/>
              <a:ext cx="18372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1"/>
                  </a:solidFill>
                  <a:latin typeface="Jost"/>
                  <a:ea typeface="Jost"/>
                  <a:cs typeface="Jost"/>
                  <a:sym typeface="Jost"/>
                </a:rPr>
                <a:t>rhinoceros</a:t>
              </a:r>
              <a:endParaRPr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6472188" y="1830450"/>
            <a:ext cx="1657662" cy="1662150"/>
            <a:chOff x="6472188" y="1830450"/>
            <a:chExt cx="1657662" cy="1662150"/>
          </a:xfrm>
        </p:grpSpPr>
        <p:pic>
          <p:nvPicPr>
            <p:cNvPr id="407" name="Google Shape;407;p4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647250" y="1830450"/>
              <a:ext cx="1482600" cy="148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42"/>
            <p:cNvSpPr txBox="1"/>
            <p:nvPr/>
          </p:nvSpPr>
          <p:spPr>
            <a:xfrm>
              <a:off x="6472188" y="2938500"/>
              <a:ext cx="15279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1"/>
                  </a:solidFill>
                  <a:latin typeface="Jost"/>
                  <a:ea typeface="Jost"/>
                  <a:cs typeface="Jost"/>
                  <a:sym typeface="Jost"/>
                </a:rPr>
                <a:t>elephant</a:t>
              </a:r>
              <a:endParaRPr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5080325" y="3225000"/>
            <a:ext cx="1564750" cy="1674950"/>
            <a:chOff x="5080325" y="3225000"/>
            <a:chExt cx="1564750" cy="1674950"/>
          </a:xfrm>
        </p:grpSpPr>
        <p:pic>
          <p:nvPicPr>
            <p:cNvPr id="410" name="Google Shape;410;p4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080325" y="3225000"/>
              <a:ext cx="1564750" cy="1564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1" name="Google Shape;411;p42"/>
            <p:cNvSpPr txBox="1"/>
            <p:nvPr/>
          </p:nvSpPr>
          <p:spPr>
            <a:xfrm>
              <a:off x="5160700" y="4345850"/>
              <a:ext cx="14040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1"/>
                  </a:solidFill>
                  <a:latin typeface="Jost"/>
                  <a:ea typeface="Jost"/>
                  <a:cs typeface="Jost"/>
                  <a:sym typeface="Jost"/>
                </a:rPr>
                <a:t>leopard</a:t>
              </a:r>
              <a:endParaRPr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3758575" y="1781800"/>
            <a:ext cx="1626851" cy="1710800"/>
            <a:chOff x="3758575" y="1781800"/>
            <a:chExt cx="1626851" cy="1710800"/>
          </a:xfrm>
        </p:grpSpPr>
        <p:pic>
          <p:nvPicPr>
            <p:cNvPr id="413" name="Google Shape;413;p4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3758575" y="1781800"/>
              <a:ext cx="1626851" cy="16268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4" name="Google Shape;414;p42"/>
            <p:cNvSpPr txBox="1"/>
            <p:nvPr/>
          </p:nvSpPr>
          <p:spPr>
            <a:xfrm>
              <a:off x="3912899" y="2938500"/>
              <a:ext cx="13182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1"/>
                  </a:solidFill>
                  <a:latin typeface="Jost"/>
                  <a:ea typeface="Jost"/>
                  <a:cs typeface="Jost"/>
                  <a:sym typeface="Jost"/>
                </a:rPr>
                <a:t>buffalo</a:t>
              </a:r>
              <a:endParaRPr sz="24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3"/>
          <p:cNvSpPr/>
          <p:nvPr/>
        </p:nvSpPr>
        <p:spPr>
          <a:xfrm>
            <a:off x="1391975" y="1276850"/>
            <a:ext cx="6360051" cy="2458300"/>
          </a:xfrm>
          <a:custGeom>
            <a:avLst/>
            <a:gdLst/>
            <a:ahLst/>
            <a:cxnLst/>
            <a:rect l="l" t="t" r="r" b="b"/>
            <a:pathLst>
              <a:path w="282136" h="98332" extrusionOk="0">
                <a:moveTo>
                  <a:pt x="0" y="0"/>
                </a:moveTo>
                <a:lnTo>
                  <a:pt x="7312" y="91524"/>
                </a:lnTo>
                <a:lnTo>
                  <a:pt x="273311" y="98332"/>
                </a:lnTo>
                <a:lnTo>
                  <a:pt x="282136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420" name="Google Shape;420;p43"/>
          <p:cNvSpPr txBox="1">
            <a:spLocks noGrp="1"/>
          </p:cNvSpPr>
          <p:nvPr>
            <p:ph type="title"/>
          </p:nvPr>
        </p:nvSpPr>
        <p:spPr>
          <a:xfrm>
            <a:off x="1989800" y="2085100"/>
            <a:ext cx="5075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NDEBELE HUTS</a:t>
            </a:r>
            <a:endParaRPr dirty="0"/>
          </a:p>
        </p:txBody>
      </p:sp>
      <p:pic>
        <p:nvPicPr>
          <p:cNvPr id="421" name="Google Shape;4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49477" y="2751475"/>
            <a:ext cx="3615227" cy="215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5750" y="1811199"/>
            <a:ext cx="3944849" cy="270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9449" y="47177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31199" y="4351600"/>
            <a:ext cx="1595051" cy="3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99" y="682275"/>
            <a:ext cx="5238600" cy="3708977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44"/>
          <p:cNvSpPr/>
          <p:nvPr/>
        </p:nvSpPr>
        <p:spPr>
          <a:xfrm>
            <a:off x="3568950" y="802275"/>
            <a:ext cx="1731900" cy="1237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1" name="Google Shape;43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1924" y="200900"/>
            <a:ext cx="3074702" cy="2198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3325" y="2571745"/>
            <a:ext cx="1731900" cy="2426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800" y="331200"/>
            <a:ext cx="3235200" cy="2154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438" name="Google Shape;43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300" y="2661525"/>
            <a:ext cx="3352200" cy="2359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439" name="Google Shape;439;p45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950" y="244650"/>
            <a:ext cx="3495000" cy="2327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440" name="Google Shape;440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2750" y="2753925"/>
            <a:ext cx="3401400" cy="2266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6"/>
          <p:cNvSpPr txBox="1"/>
          <p:nvPr/>
        </p:nvSpPr>
        <p:spPr>
          <a:xfrm>
            <a:off x="4420250" y="1185675"/>
            <a:ext cx="3282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Complete the pattern</a:t>
            </a:r>
            <a:endParaRPr sz="23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446" name="Google Shape;446;p46"/>
          <p:cNvSpPr txBox="1"/>
          <p:nvPr/>
        </p:nvSpPr>
        <p:spPr>
          <a:xfrm>
            <a:off x="4022450" y="2125350"/>
            <a:ext cx="32820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Create your own Ndebele pattern</a:t>
            </a:r>
            <a:endParaRPr sz="23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447" name="Google Shape;447;p46"/>
          <p:cNvSpPr/>
          <p:nvPr/>
        </p:nvSpPr>
        <p:spPr>
          <a:xfrm>
            <a:off x="3822650" y="1422825"/>
            <a:ext cx="967525" cy="496250"/>
          </a:xfrm>
          <a:custGeom>
            <a:avLst/>
            <a:gdLst/>
            <a:ahLst/>
            <a:cxnLst/>
            <a:rect l="l" t="t" r="r" b="b"/>
            <a:pathLst>
              <a:path w="38701" h="19850" extrusionOk="0">
                <a:moveTo>
                  <a:pt x="38701" y="7209"/>
                </a:moveTo>
                <a:cubicBezTo>
                  <a:pt x="36101" y="12409"/>
                  <a:pt x="32293" y="20687"/>
                  <a:pt x="26559" y="19730"/>
                </a:cubicBezTo>
                <a:cubicBezTo>
                  <a:pt x="20734" y="18758"/>
                  <a:pt x="18594" y="11005"/>
                  <a:pt x="14418" y="6829"/>
                </a:cubicBezTo>
                <a:cubicBezTo>
                  <a:pt x="10658" y="3069"/>
                  <a:pt x="4424" y="2951"/>
                  <a:pt x="0" y="0"/>
                </a:cubicBezTo>
              </a:path>
            </a:pathLst>
          </a:cu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48" name="Google Shape;448;p46"/>
          <p:cNvSpPr/>
          <p:nvPr/>
        </p:nvSpPr>
        <p:spPr>
          <a:xfrm>
            <a:off x="3841625" y="2580567"/>
            <a:ext cx="663975" cy="663450"/>
          </a:xfrm>
          <a:custGeom>
            <a:avLst/>
            <a:gdLst/>
            <a:ahLst/>
            <a:cxnLst/>
            <a:rect l="l" t="t" r="r" b="b"/>
            <a:pathLst>
              <a:path w="26559" h="26538" extrusionOk="0">
                <a:moveTo>
                  <a:pt x="26559" y="1117"/>
                </a:moveTo>
                <a:cubicBezTo>
                  <a:pt x="22959" y="-2483"/>
                  <a:pt x="15724" y="3711"/>
                  <a:pt x="12900" y="7947"/>
                </a:cubicBezTo>
                <a:cubicBezTo>
                  <a:pt x="8716" y="14223"/>
                  <a:pt x="7543" y="26538"/>
                  <a:pt x="0" y="26538"/>
                </a:cubicBezTo>
              </a:path>
            </a:pathLst>
          </a:cu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449" name="Google Shape;44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8603" y="3744725"/>
            <a:ext cx="2161650" cy="123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8100" y="235771"/>
            <a:ext cx="1355475" cy="2183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9421" y="2464601"/>
            <a:ext cx="1800829" cy="123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5588" y="3224432"/>
            <a:ext cx="2052025" cy="15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46"/>
          <p:cNvPicPr preferRelativeResize="0"/>
          <p:nvPr/>
        </p:nvPicPr>
        <p:blipFill rotWithShape="1">
          <a:blip r:embed="rId7">
            <a:alphaModFix/>
          </a:blip>
          <a:srcRect l="52059" t="25967" r="29258" b="23581"/>
          <a:stretch/>
        </p:blipFill>
        <p:spPr>
          <a:xfrm>
            <a:off x="297150" y="105113"/>
            <a:ext cx="3247402" cy="493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NDEBELE HUTS</a:t>
            </a:r>
            <a:endParaRPr/>
          </a:p>
        </p:txBody>
      </p:sp>
      <p:sp>
        <p:nvSpPr>
          <p:cNvPr id="459" name="Google Shape;459;p47"/>
          <p:cNvSpPr txBox="1"/>
          <p:nvPr/>
        </p:nvSpPr>
        <p:spPr>
          <a:xfrm>
            <a:off x="720000" y="1227000"/>
            <a:ext cx="35310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Now you will make your own Ndebele Village</a:t>
            </a:r>
            <a:endParaRPr sz="23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460" name="Google Shape;46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1" y="2329075"/>
            <a:ext cx="3261426" cy="21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 descr="Ndebele house Stock Vector Images - Alamy">
            <a:extLst>
              <a:ext uri="{FF2B5EF4-FFF2-40B4-BE49-F238E27FC236}">
                <a16:creationId xmlns:a16="http://schemas.microsoft.com/office/drawing/2014/main" id="{98F20D9D-D962-4162-A8F6-DE7762444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298" y="970122"/>
            <a:ext cx="2124734" cy="2271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2E63142-3710-4202-BC6F-38ED15140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985" y="970122"/>
            <a:ext cx="2493480" cy="24995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07FC12-363D-442A-BE39-542D292F8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9298" y="3068633"/>
            <a:ext cx="3005133" cy="22094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824" y="936213"/>
            <a:ext cx="3682877" cy="1415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48"/>
          <p:cNvSpPr txBox="1">
            <a:spLocks noGrp="1"/>
          </p:cNvSpPr>
          <p:nvPr>
            <p:ph type="title"/>
          </p:nvPr>
        </p:nvSpPr>
        <p:spPr>
          <a:xfrm>
            <a:off x="2272425" y="1087450"/>
            <a:ext cx="4599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altLang="ko-KR" dirty="0"/>
              <a:t>CATEGORIES </a:t>
            </a:r>
            <a:r>
              <a:rPr lang="en" dirty="0"/>
              <a:t>GAME</a:t>
            </a:r>
            <a:endParaRPr dirty="0"/>
          </a:p>
        </p:txBody>
      </p:sp>
      <p:pic>
        <p:nvPicPr>
          <p:cNvPr id="470" name="Google Shape;47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8850" y="2566875"/>
            <a:ext cx="3289425" cy="189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753525" y="2740500"/>
            <a:ext cx="4721475" cy="18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48"/>
          <p:cNvPicPr preferRelativeResize="0"/>
          <p:nvPr/>
        </p:nvPicPr>
        <p:blipFill rotWithShape="1">
          <a:blip r:embed="rId6">
            <a:alphaModFix/>
          </a:blip>
          <a:srcRect l="51524"/>
          <a:stretch/>
        </p:blipFill>
        <p:spPr>
          <a:xfrm>
            <a:off x="0" y="647425"/>
            <a:ext cx="2375050" cy="19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8399" y="46084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07399" y="4304125"/>
            <a:ext cx="1595051" cy="3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5"/>
          <p:cNvSpPr txBox="1">
            <a:spLocks noGrp="1"/>
          </p:cNvSpPr>
          <p:nvPr>
            <p:ph type="title"/>
          </p:nvPr>
        </p:nvSpPr>
        <p:spPr>
          <a:xfrm>
            <a:off x="2141850" y="1598950"/>
            <a:ext cx="4860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 dirty="0"/>
              <a:t>PASSPORT WRTING</a:t>
            </a:r>
            <a:endParaRPr sz="5900" dirty="0"/>
          </a:p>
        </p:txBody>
      </p:sp>
      <p:pic>
        <p:nvPicPr>
          <p:cNvPr id="548" name="Google Shape;54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90975" y="693395"/>
            <a:ext cx="3270676" cy="125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575" y="3135175"/>
            <a:ext cx="2990223" cy="172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488223" y="3135175"/>
            <a:ext cx="3195375" cy="184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PASSPORT</a:t>
            </a:r>
            <a:r>
              <a:rPr lang="en" dirty="0"/>
              <a:t> WRITING</a:t>
            </a:r>
            <a:endParaRPr dirty="0"/>
          </a:p>
        </p:txBody>
      </p:sp>
      <p:pic>
        <p:nvPicPr>
          <p:cNvPr id="556" name="Google Shape;55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79474" y="46157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AE17986-4EF8-4DF3-AE69-2F8A74D79D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258" t="33250" r="23864" b="21078"/>
          <a:stretch/>
        </p:blipFill>
        <p:spPr>
          <a:xfrm>
            <a:off x="2065945" y="1405367"/>
            <a:ext cx="2043546" cy="29364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1C24DA2-CBEF-4D5B-9BD9-C9A58DB121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455" t="32727" r="42121" b="21077"/>
          <a:stretch/>
        </p:blipFill>
        <p:spPr>
          <a:xfrm>
            <a:off x="5034510" y="1405367"/>
            <a:ext cx="2043546" cy="30475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22849D-AE43-48A8-824C-85CB3C141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9141" y="1821002"/>
            <a:ext cx="1444859" cy="287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B538C1-4784-4F25-ACB7-992F667838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2008" y="1891954"/>
            <a:ext cx="2599282" cy="196328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57"/>
          <p:cNvPicPr preferRelativeResize="0"/>
          <p:nvPr/>
        </p:nvPicPr>
        <p:blipFill rotWithShape="1">
          <a:blip r:embed="rId4">
            <a:alphaModFix/>
          </a:blip>
          <a:srcRect l="-22" t="13614" r="25020"/>
          <a:stretch/>
        </p:blipFill>
        <p:spPr>
          <a:xfrm>
            <a:off x="0" y="0"/>
            <a:ext cx="9144003" cy="4443124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57"/>
          <p:cNvSpPr/>
          <p:nvPr/>
        </p:nvSpPr>
        <p:spPr>
          <a:xfrm>
            <a:off x="579013" y="3567925"/>
            <a:ext cx="7985967" cy="642950"/>
          </a:xfrm>
          <a:custGeom>
            <a:avLst/>
            <a:gdLst/>
            <a:ahLst/>
            <a:cxnLst/>
            <a:rect l="l" t="t" r="r" b="b"/>
            <a:pathLst>
              <a:path w="334071" h="25718" extrusionOk="0">
                <a:moveTo>
                  <a:pt x="0" y="0"/>
                </a:moveTo>
                <a:lnTo>
                  <a:pt x="1260" y="23449"/>
                </a:lnTo>
                <a:lnTo>
                  <a:pt x="331806" y="25718"/>
                </a:lnTo>
                <a:lnTo>
                  <a:pt x="334071" y="42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</p:sp>
      <p:sp>
        <p:nvSpPr>
          <p:cNvPr id="566" name="Google Shape;566;p57"/>
          <p:cNvSpPr txBox="1">
            <a:spLocks noGrp="1"/>
          </p:cNvSpPr>
          <p:nvPr>
            <p:ph type="title"/>
          </p:nvPr>
        </p:nvSpPr>
        <p:spPr>
          <a:xfrm>
            <a:off x="1186500" y="3551300"/>
            <a:ext cx="67710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YOU TOMORROW FOR DAY 3!</a:t>
            </a:r>
            <a:endParaRPr/>
          </a:p>
        </p:txBody>
      </p:sp>
      <p:pic>
        <p:nvPicPr>
          <p:cNvPr id="567" name="Google Shape;567;p57"/>
          <p:cNvPicPr preferRelativeResize="0"/>
          <p:nvPr/>
        </p:nvPicPr>
        <p:blipFill rotWithShape="1">
          <a:blip r:embed="rId5">
            <a:alphaModFix/>
          </a:blip>
          <a:srcRect r="48113"/>
          <a:stretch/>
        </p:blipFill>
        <p:spPr>
          <a:xfrm flipH="1">
            <a:off x="0" y="117925"/>
            <a:ext cx="2497275" cy="184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VOCABULARY WORDS</a:t>
            </a:r>
            <a:endParaRPr/>
          </a:p>
        </p:txBody>
      </p:sp>
      <p:pic>
        <p:nvPicPr>
          <p:cNvPr id="267" name="Google Shape;26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550" y="1623963"/>
            <a:ext cx="2132826" cy="213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0025" y="1583163"/>
            <a:ext cx="2132826" cy="21328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1655550" y="3756800"/>
            <a:ext cx="5848737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코미디언				마을</a:t>
            </a:r>
            <a:endParaRPr sz="2200" b="1" dirty="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1639713" y="4223750"/>
            <a:ext cx="145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2"/>
                </a:solidFill>
                <a:latin typeface="Jost"/>
                <a:ea typeface="Jost"/>
                <a:cs typeface="Jost"/>
                <a:sym typeface="Jost"/>
              </a:rPr>
              <a:t>comedian</a:t>
            </a:r>
            <a:endParaRPr sz="2100" b="1">
              <a:solidFill>
                <a:schemeClr val="accent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71" name="Google Shape;271;p33"/>
          <p:cNvSpPr txBox="1"/>
          <p:nvPr/>
        </p:nvSpPr>
        <p:spPr>
          <a:xfrm>
            <a:off x="5811175" y="4223750"/>
            <a:ext cx="145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2"/>
                </a:solidFill>
                <a:latin typeface="Jost"/>
                <a:ea typeface="Jost"/>
                <a:cs typeface="Jost"/>
                <a:sym typeface="Jost"/>
              </a:rPr>
              <a:t>village</a:t>
            </a:r>
            <a:endParaRPr sz="2100" b="1">
              <a:solidFill>
                <a:schemeClr val="accent2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 FIFA WORLD CUP</a:t>
            </a:r>
            <a:endParaRPr/>
          </a:p>
        </p:txBody>
      </p:sp>
      <p:pic>
        <p:nvPicPr>
          <p:cNvPr id="573" name="Google Shape;57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7627" y="4608500"/>
            <a:ext cx="1626847" cy="37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149" y="46157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58" descr="Watch the official music video for &quot;Waka Waka (This Time for Africa) [The Official 2010 FIFA World Cup (TM) Song]&quot; by Shakira&#10;Listen to Shakira: https://Shakira.lnk.to/listen_YD&#10;&#10;Subscribe to the official Shakira youtube channel: https://Shakira.lnk.to/subscribeYD&#10;&#10;Watch more of Shakira's Music Videos: https://Shakira.lnk.to/listen_YC/youtube&#10;&#10;Follow Shakira:&#10;Facebook: https://Shakira.lnk.to/followFI&#10;Instagram: https://Shakira.lnk.to/followII&#10;Twitter: https://Shakira.lnk.to/followTI&#10;Website: https://Shakira.lnk.to/followWI&#10;Spotify: https://Shakira.lnk.to/followSI&#10;YouTube: https://Shakira.lnk.to/subscribeYD&#10;&#10;Lyrics:&#10;&#10;You're a good soldier&#10;Choosing your battles&#10;Pick yourself up&#10;And dust yourself off&#10;Get back in the saddle&#10;&#10;You're on the front line&#10;Everyone's watching&#10;You know it's serious&#10;We're getting closer&#10;This isn't over&#10;&#10;The pressure's on&#10;You feel it&#10;But you got it all&#10;Believe it&#10;&#10;When you fall get up, oh oh&#10;If you fall get up, eh eh&#10;Tsamina mina zangalewa&#10;'Cause this is Africa&#10;&#10;Tsamina mina, eh eh&#10;Waka waka, eh eh&#10;Tsamina mina zangalewa&#10;This time for Africa&quot;&#10;&#10;#Shakira #WakaWaka #ThisTimeForAfrica #OfficialMusicVideo" title="Shakira - Waka Waka (This Time for Africa) (The Official 2010 FIFA World Cup™ Song)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725" y="1751337"/>
            <a:ext cx="2187742" cy="16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58" descr="Shosholoza celebrations erupt as the Springbok team arrive home in South Africa with Siya Kolisi carrying The Webb Ellis Trophy.&#10;&#10;“Shosholoza&quot; is an Nguni song that was sung by the mixed tribes of miners mining gold in South Africa. It is a mix of Zulu and Ndebele words, and can have various other South African languages thrown in depending on the singers. It was sung by all-male African workers that were working in the South African mines in a call and response style. &#10;&#10;The song is so popular in South African culture that it is often referred to as South Africa's second national anthem.&#10;&#10;The song was usually sung to express the hardship of working in the mines. It expresses heartache over the hard work performed in the mines. The word Shosholoza or &quot;tshotsholoza!&quot; means go forward or make way for the next man, in Ndebele. It is used as a term of encouragement and hope for the workers as a sign of solidarity The sound &quot;sho sho&quot; uses onomatopoeia and reminiscent of the sound made by the steam train (stimela). Stimela is an Nguni word for steam train. &quot;Kulezo ntaba!&quot; means (At those far away mountains), &quot;Stimela Siphume eZimbabwe&quot; (the train come from Zimbabwe), &quot;Wen' uya baleka&quot; (Because you're running away/hurrying). In contemporary times, its meaning is to show support for any struggle.&#10;&#10;Lyrics:&#10;Shosholoza&#10;Kulezo ntaba&#10;Stimela siphume South Africa&#10;Shosholoza&#10;Kulezo ntaba&#10;Stimela siphume South Africa&#10;Wen' uyabaleka&#10;Kulezo ntaba&#10;Stimela siphume South Africa&#10;A rough translation:&#10;Go forward&#10;Go forward&#10;from those mountains&#10;on this train from South Africa&#10;Go forward&#10;Go forward&#10;You are running away&#10;You are running away&#10;from those mountains&#10;on this train from South Africa" title="Shosholoza erupts in celebration as World Cup winners arrive home in South Africa with Siya Kolisi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53750" y="1751334"/>
            <a:ext cx="2187775" cy="1640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58" descr="https://itunes.apple.com/za/album/mama-afrika-1932-2008/id919125435 ZA&#10;https://itunes.apple.com/us/album/mama-afrika-1932-2008/id919125435 US&#10;https://itunes.apple.com/gb/album/mama-afrika-1932-2008/id919125435 UK&#10;https://itunes.apple.com/de/album/mama-afrika-1932-2008/id919125435 GER&#10;https://itunes.apple.com/au/album/mama-afrika-1932-2008/id919125435 AUS&#10;&#10;http://www.miriammakeba.co.za&#10;http://en.wikipedia.org/wiki/Miriam_Makeba" title="Miriam Makeba - Click Song (Qongqothwane) (Live)">
            <a:hlinkClick r:id="rId9"/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8117" y="1751337"/>
            <a:ext cx="2187767" cy="16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VOCABULARY WORDS</a:t>
            </a:r>
            <a:endParaRPr/>
          </a:p>
        </p:txBody>
      </p:sp>
      <p:sp>
        <p:nvSpPr>
          <p:cNvPr id="277" name="Google Shape;277;p34"/>
          <p:cNvSpPr txBox="1"/>
          <p:nvPr/>
        </p:nvSpPr>
        <p:spPr>
          <a:xfrm>
            <a:off x="4020150" y="3813400"/>
            <a:ext cx="1103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대통령</a:t>
            </a:r>
            <a:endParaRPr sz="22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78" name="Google Shape;278;p34"/>
          <p:cNvSpPr txBox="1"/>
          <p:nvPr/>
        </p:nvSpPr>
        <p:spPr>
          <a:xfrm>
            <a:off x="2534400" y="4266200"/>
            <a:ext cx="40752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2"/>
                </a:solidFill>
                <a:latin typeface="Jost"/>
                <a:ea typeface="Jost"/>
                <a:cs typeface="Jost"/>
                <a:sym typeface="Jost"/>
              </a:rPr>
              <a:t>president</a:t>
            </a:r>
            <a:endParaRPr sz="2100" b="1">
              <a:solidFill>
                <a:schemeClr val="accent2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279" name="Google Shape;2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650" y="1555050"/>
            <a:ext cx="2714700" cy="2033400"/>
          </a:xfrm>
          <a:prstGeom prst="roundRect">
            <a:avLst>
              <a:gd name="adj" fmla="val 9523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LEARN ABOUT SOUTH AFRICA</a:t>
            </a: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74" y="46157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7899" y="4615800"/>
            <a:ext cx="1595051" cy="36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5"/>
          <p:cNvPicPr preferRelativeResize="0"/>
          <p:nvPr/>
        </p:nvPicPr>
        <p:blipFill rotWithShape="1">
          <a:blip r:embed="rId5">
            <a:alphaModFix/>
          </a:blip>
          <a:srcRect l="47373"/>
          <a:stretch/>
        </p:blipFill>
        <p:spPr>
          <a:xfrm>
            <a:off x="1" y="535000"/>
            <a:ext cx="1721201" cy="125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5"/>
          <p:cNvPicPr preferRelativeResize="0"/>
          <p:nvPr/>
        </p:nvPicPr>
        <p:blipFill rotWithShape="1">
          <a:blip r:embed="rId5">
            <a:alphaModFix/>
          </a:blip>
          <a:srcRect r="67329"/>
          <a:stretch/>
        </p:blipFill>
        <p:spPr>
          <a:xfrm>
            <a:off x="8107175" y="1062200"/>
            <a:ext cx="1068549" cy="125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5"/>
          <p:cNvSpPr/>
          <p:nvPr/>
        </p:nvSpPr>
        <p:spPr>
          <a:xfrm>
            <a:off x="1250550" y="2508088"/>
            <a:ext cx="2363100" cy="127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5"/>
          <p:cNvSpPr txBox="1"/>
          <p:nvPr/>
        </p:nvSpPr>
        <p:spPr>
          <a:xfrm>
            <a:off x="1102050" y="3898300"/>
            <a:ext cx="2660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Draw the South African flag here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91" name="Google Shape;291;p35"/>
          <p:cNvSpPr txBox="1"/>
          <p:nvPr/>
        </p:nvSpPr>
        <p:spPr>
          <a:xfrm>
            <a:off x="1721200" y="2012000"/>
            <a:ext cx="6089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Color the letters with South Africa’s flag colors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292" name="Google Shape;292;p35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18887" y="2516426"/>
            <a:ext cx="1882938" cy="1256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5"/>
          <p:cNvSpPr txBox="1"/>
          <p:nvPr/>
        </p:nvSpPr>
        <p:spPr>
          <a:xfrm>
            <a:off x="4436000" y="3898300"/>
            <a:ext cx="3848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Capital Cities: ___________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________________________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94" name="Google Shape;294;p35"/>
          <p:cNvSpPr txBox="1"/>
          <p:nvPr/>
        </p:nvSpPr>
        <p:spPr>
          <a:xfrm>
            <a:off x="3870000" y="3898288"/>
            <a:ext cx="4075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Cape Town</a:t>
            </a:r>
            <a:endParaRPr sz="2000" b="1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Bloemfontein and Pretoria</a:t>
            </a:r>
            <a:endParaRPr sz="2000" b="1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295" name="Google Shape;295;p35"/>
          <p:cNvSpPr/>
          <p:nvPr/>
        </p:nvSpPr>
        <p:spPr>
          <a:xfrm>
            <a:off x="746425" y="1145925"/>
            <a:ext cx="7651156" cy="9226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38100" cap="flat" cmpd="sng">
                  <a:solidFill>
                    <a:srgbClr val="21212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0000"/>
                    </a:gs>
                    <a:gs pos="26000">
                      <a:srgbClr val="FFFF00"/>
                    </a:gs>
                    <a:gs pos="50000">
                      <a:srgbClr val="93C47D"/>
                    </a:gs>
                    <a:gs pos="70000">
                      <a:srgbClr val="6D9EEB"/>
                    </a:gs>
                    <a:gs pos="87000">
                      <a:schemeClr val="lt1"/>
                    </a:gs>
                    <a:gs pos="100000">
                      <a:srgbClr val="212121"/>
                    </a:gs>
                  </a:gsLst>
                  <a:lin ang="8100019" scaled="0"/>
                </a:gradFill>
                <a:latin typeface="Alfa Slab One"/>
              </a:rPr>
              <a:t>South Africa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LEARN ABOUT SOUTH AFRICA</a:t>
            </a:r>
            <a:endParaRPr/>
          </a:p>
        </p:txBody>
      </p:sp>
      <p:pic>
        <p:nvPicPr>
          <p:cNvPr id="301" name="Google Shape;3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49" y="4646100"/>
            <a:ext cx="1595051" cy="36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9047" y="4596826"/>
            <a:ext cx="803750" cy="3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6"/>
          <p:cNvSpPr txBox="1"/>
          <p:nvPr/>
        </p:nvSpPr>
        <p:spPr>
          <a:xfrm>
            <a:off x="474025" y="1136700"/>
            <a:ext cx="28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South Africa has</a:t>
            </a:r>
            <a:endParaRPr sz="36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official languages!</a:t>
            </a:r>
            <a:endParaRPr sz="36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04" name="Google Shape;304;p36">
            <a:hlinkClick r:id="rId5"/>
          </p:cNvPr>
          <p:cNvSpPr txBox="1"/>
          <p:nvPr/>
        </p:nvSpPr>
        <p:spPr>
          <a:xfrm flipH="1">
            <a:off x="1280550" y="2408675"/>
            <a:ext cx="1131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b="1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11</a:t>
            </a:r>
            <a:endParaRPr sz="5600" b="1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305" name="Google Shape;305;p36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75624" y="1541354"/>
            <a:ext cx="3636074" cy="301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64625" y="3147276"/>
            <a:ext cx="1926600" cy="1284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09" name="Google Shape;309;p36"/>
          <p:cNvSpPr txBox="1"/>
          <p:nvPr/>
        </p:nvSpPr>
        <p:spPr>
          <a:xfrm>
            <a:off x="6664625" y="1864025"/>
            <a:ext cx="21222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South African Rands</a:t>
            </a:r>
            <a:endParaRPr sz="17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Cut and paste in your book</a:t>
            </a:r>
            <a:endParaRPr sz="17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</a:t>
            </a:r>
            <a:r>
              <a:rPr lang="en-US" dirty="0"/>
              <a:t>COLOR IS IT</a:t>
            </a:r>
            <a:r>
              <a:rPr lang="en" dirty="0"/>
              <a:t>?</a:t>
            </a:r>
            <a:endParaRPr dirty="0"/>
          </a:p>
        </p:txBody>
      </p:sp>
      <p:pic>
        <p:nvPicPr>
          <p:cNvPr id="316" name="Google Shape;3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5" y="1202749"/>
            <a:ext cx="1643726" cy="1694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826" y="3295000"/>
            <a:ext cx="1936650" cy="13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2664" y="1173487"/>
            <a:ext cx="1378672" cy="17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57481" y="3066025"/>
            <a:ext cx="2029056" cy="169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96774" y="1237150"/>
            <a:ext cx="1981907" cy="146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68138" y="3593624"/>
            <a:ext cx="1883177" cy="75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South Africa Colouring Pages | South africa flag, Africa ...">
            <a:extLst>
              <a:ext uri="{FF2B5EF4-FFF2-40B4-BE49-F238E27FC236}">
                <a16:creationId xmlns:a16="http://schemas.microsoft.com/office/drawing/2014/main" id="{74F2EC42-E40A-4EAF-98ED-B5E0CAFCDA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8" t="21298" r="12500" b="10788"/>
          <a:stretch/>
        </p:blipFill>
        <p:spPr bwMode="auto">
          <a:xfrm>
            <a:off x="6322424" y="405573"/>
            <a:ext cx="994189" cy="65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/>
          <p:nvPr/>
        </p:nvSpPr>
        <p:spPr>
          <a:xfrm>
            <a:off x="410350" y="3834625"/>
            <a:ext cx="2837100" cy="1227600"/>
          </a:xfrm>
          <a:prstGeom prst="roundRect">
            <a:avLst>
              <a:gd name="adj" fmla="val 16667"/>
            </a:avLst>
          </a:prstGeom>
          <a:solidFill>
            <a:srgbClr val="E3E3E3">
              <a:alpha val="6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FAMOUS PEOPLE FROM SOUTH AFRICA</a:t>
            </a:r>
            <a:endParaRPr/>
          </a:p>
        </p:txBody>
      </p:sp>
      <p:pic>
        <p:nvPicPr>
          <p:cNvPr id="334" name="Google Shape;3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2349" y="4615797"/>
            <a:ext cx="695609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125" y="1425600"/>
            <a:ext cx="1771800" cy="2292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36" name="Google Shape;336;p38"/>
          <p:cNvPicPr preferRelativeResize="0"/>
          <p:nvPr/>
        </p:nvPicPr>
        <p:blipFill rotWithShape="1">
          <a:blip r:embed="rId5">
            <a:alphaModFix/>
          </a:blip>
          <a:srcRect t="12945"/>
          <a:stretch/>
        </p:blipFill>
        <p:spPr>
          <a:xfrm>
            <a:off x="6531275" y="1510060"/>
            <a:ext cx="1626900" cy="2123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37" name="Google Shape;33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6500" y="1447350"/>
            <a:ext cx="1722600" cy="2248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8" name="Google Shape;338;p38"/>
          <p:cNvSpPr txBox="1"/>
          <p:nvPr/>
        </p:nvSpPr>
        <p:spPr>
          <a:xfrm>
            <a:off x="6099563" y="3907725"/>
            <a:ext cx="249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I’m Trevor Noah, I am a _____________.</a:t>
            </a:r>
            <a:endParaRPr sz="18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39" name="Google Shape;339;p38"/>
          <p:cNvSpPr txBox="1"/>
          <p:nvPr/>
        </p:nvSpPr>
        <p:spPr>
          <a:xfrm>
            <a:off x="3326850" y="3907725"/>
            <a:ext cx="249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I’m Charlize Theron. I am an ____________.</a:t>
            </a:r>
            <a:endParaRPr sz="18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40" name="Google Shape;340;p38"/>
          <p:cNvSpPr txBox="1"/>
          <p:nvPr/>
        </p:nvSpPr>
        <p:spPr>
          <a:xfrm>
            <a:off x="665938" y="3769275"/>
            <a:ext cx="2490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I’m Nelson Mandela. I was the __________</a:t>
            </a:r>
            <a:endParaRPr sz="18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_______________________________.</a:t>
            </a:r>
            <a:endParaRPr sz="18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41" name="Google Shape;341;p38"/>
          <p:cNvSpPr txBox="1"/>
          <p:nvPr/>
        </p:nvSpPr>
        <p:spPr>
          <a:xfrm>
            <a:off x="3503038" y="4361847"/>
            <a:ext cx="12312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actress</a:t>
            </a:r>
            <a:endParaRPr sz="2100" b="1" dirty="0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42" name="Google Shape;342;p38"/>
          <p:cNvSpPr txBox="1"/>
          <p:nvPr/>
        </p:nvSpPr>
        <p:spPr>
          <a:xfrm>
            <a:off x="6803143" y="4107897"/>
            <a:ext cx="1398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comedian</a:t>
            </a:r>
            <a:endParaRPr sz="2100" b="1" dirty="0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43" name="Google Shape;343;p38"/>
          <p:cNvSpPr txBox="1"/>
          <p:nvPr/>
        </p:nvSpPr>
        <p:spPr>
          <a:xfrm>
            <a:off x="629675" y="3983025"/>
            <a:ext cx="23346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                </a:t>
            </a:r>
            <a:r>
              <a:rPr lang="en" sz="1800" b="1" dirty="0">
                <a:solidFill>
                  <a:schemeClr val="accent4"/>
                </a:solidFill>
                <a:latin typeface="Jost"/>
                <a:ea typeface="Jost"/>
                <a:cs typeface="Jost"/>
                <a:sym typeface="Jost"/>
              </a:rPr>
              <a:t> first president of united, South Africa</a:t>
            </a:r>
            <a:endParaRPr sz="1800" b="1" dirty="0">
              <a:solidFill>
                <a:schemeClr val="accent4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9"/>
          <p:cNvSpPr/>
          <p:nvPr/>
        </p:nvSpPr>
        <p:spPr>
          <a:xfrm>
            <a:off x="953075" y="1127750"/>
            <a:ext cx="7237500" cy="2366603"/>
          </a:xfrm>
          <a:custGeom>
            <a:avLst/>
            <a:gdLst/>
            <a:ahLst/>
            <a:cxnLst/>
            <a:rect l="l" t="t" r="r" b="b"/>
            <a:pathLst>
              <a:path w="289500" h="111056" extrusionOk="0">
                <a:moveTo>
                  <a:pt x="0" y="0"/>
                </a:moveTo>
                <a:lnTo>
                  <a:pt x="3246" y="104197"/>
                </a:lnTo>
                <a:lnTo>
                  <a:pt x="280444" y="111056"/>
                </a:lnTo>
                <a:lnTo>
                  <a:pt x="289500" y="0"/>
                </a:lnTo>
                <a:close/>
              </a:path>
            </a:pathLst>
          </a:custGeom>
          <a:gradFill>
            <a:gsLst>
              <a:gs pos="0">
                <a:schemeClr val="lt2">
                  <a:alpha val="59780"/>
                </a:schemeClr>
              </a:gs>
              <a:gs pos="100000">
                <a:schemeClr val="dk2">
                  <a:alpha val="59780"/>
                </a:schemeClr>
              </a:gs>
            </a:gsLst>
            <a:lin ang="5400700" scaled="0"/>
          </a:gradFill>
          <a:ln>
            <a:noFill/>
          </a:ln>
        </p:spPr>
      </p:sp>
      <p:sp>
        <p:nvSpPr>
          <p:cNvPr id="349" name="Google Shape;349;p39"/>
          <p:cNvSpPr txBox="1">
            <a:spLocks noGrp="1"/>
          </p:cNvSpPr>
          <p:nvPr>
            <p:ph type="title"/>
          </p:nvPr>
        </p:nvSpPr>
        <p:spPr>
          <a:xfrm>
            <a:off x="2119650" y="1133450"/>
            <a:ext cx="49047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SOUTH AFRICAN FOOD</a:t>
            </a:r>
            <a:endParaRPr sz="3500"/>
          </a:p>
        </p:txBody>
      </p:sp>
      <p:pic>
        <p:nvPicPr>
          <p:cNvPr id="350" name="Google Shape;3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55975"/>
            <a:ext cx="2253476" cy="360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911950" y="310370"/>
            <a:ext cx="3270676" cy="125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0138" y="3252937"/>
            <a:ext cx="2995476" cy="115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1525" y="1783300"/>
            <a:ext cx="2004300" cy="1336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54" name="Google Shape;354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69850" y="1784651"/>
            <a:ext cx="2004300" cy="1334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55" name="Google Shape;355;p39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07350" y="1784649"/>
            <a:ext cx="1334100" cy="1334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56" name="Google Shape;356;p39"/>
          <p:cNvSpPr txBox="1"/>
          <p:nvPr/>
        </p:nvSpPr>
        <p:spPr>
          <a:xfrm>
            <a:off x="1423175" y="2957325"/>
            <a:ext cx="1521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koeksister</a:t>
            </a:r>
            <a:endParaRPr sz="21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57" name="Google Shape;357;p39"/>
          <p:cNvSpPr txBox="1"/>
          <p:nvPr/>
        </p:nvSpPr>
        <p:spPr>
          <a:xfrm>
            <a:off x="3811325" y="2957325"/>
            <a:ext cx="1521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biltong</a:t>
            </a:r>
            <a:endParaRPr sz="21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58" name="Google Shape;358;p39"/>
          <p:cNvSpPr txBox="1"/>
          <p:nvPr/>
        </p:nvSpPr>
        <p:spPr>
          <a:xfrm>
            <a:off x="5913900" y="2986450"/>
            <a:ext cx="1521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bunny chow</a:t>
            </a:r>
            <a:endParaRPr sz="18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SOUTH AFRICAN FOOD</a:t>
            </a:r>
            <a:endParaRPr/>
          </a:p>
        </p:txBody>
      </p:sp>
      <p:pic>
        <p:nvPicPr>
          <p:cNvPr id="364" name="Google Shape;3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4567" y="2022300"/>
            <a:ext cx="4235575" cy="290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2150" y="4644375"/>
            <a:ext cx="1806750" cy="4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575" y="4546352"/>
            <a:ext cx="848025" cy="38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0"/>
          <p:cNvPicPr preferRelativeResize="0"/>
          <p:nvPr/>
        </p:nvPicPr>
        <p:blipFill rotWithShape="1">
          <a:blip r:embed="rId6">
            <a:alphaModFix/>
          </a:blip>
          <a:srcRect t="29413"/>
          <a:stretch/>
        </p:blipFill>
        <p:spPr>
          <a:xfrm>
            <a:off x="778800" y="1181550"/>
            <a:ext cx="1711600" cy="181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32875" y="1167400"/>
            <a:ext cx="2414840" cy="181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40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77875" y="3128200"/>
            <a:ext cx="1513449" cy="151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0"/>
          <p:cNvPicPr preferRelativeResize="0"/>
          <p:nvPr/>
        </p:nvPicPr>
        <p:blipFill rotWithShape="1">
          <a:blip r:embed="rId10">
            <a:alphaModFix/>
          </a:blip>
          <a:srcRect l="17156"/>
          <a:stretch/>
        </p:blipFill>
        <p:spPr>
          <a:xfrm>
            <a:off x="3095100" y="3175225"/>
            <a:ext cx="2090400" cy="14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014050" y="1353859"/>
            <a:ext cx="2414850" cy="1352316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0"/>
          <p:cNvSpPr txBox="1"/>
          <p:nvPr/>
        </p:nvSpPr>
        <p:spPr>
          <a:xfrm>
            <a:off x="877875" y="1209825"/>
            <a:ext cx="1252200" cy="492600"/>
          </a:xfrm>
          <a:prstGeom prst="rect">
            <a:avLst/>
          </a:prstGeom>
          <a:solidFill>
            <a:srgbClr val="E3E3E3">
              <a:alpha val="6488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Milk tart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73" name="Google Shape;373;p40"/>
          <p:cNvSpPr txBox="1"/>
          <p:nvPr/>
        </p:nvSpPr>
        <p:spPr>
          <a:xfrm>
            <a:off x="1252275" y="4102025"/>
            <a:ext cx="1089600" cy="492600"/>
          </a:xfrm>
          <a:prstGeom prst="rect">
            <a:avLst/>
          </a:prstGeom>
          <a:solidFill>
            <a:srgbClr val="E3E3E3">
              <a:alpha val="6488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Potjie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74" name="Google Shape;374;p40"/>
          <p:cNvSpPr txBox="1"/>
          <p:nvPr/>
        </p:nvSpPr>
        <p:spPr>
          <a:xfrm>
            <a:off x="3163650" y="3230125"/>
            <a:ext cx="1562400" cy="415500"/>
          </a:xfrm>
          <a:prstGeom prst="rect">
            <a:avLst/>
          </a:prstGeom>
          <a:solidFill>
            <a:srgbClr val="E3E3E3">
              <a:alpha val="6488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Malva pudding</a:t>
            </a:r>
            <a:endParaRPr sz="15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75" name="Google Shape;375;p40"/>
          <p:cNvSpPr txBox="1"/>
          <p:nvPr/>
        </p:nvSpPr>
        <p:spPr>
          <a:xfrm>
            <a:off x="3040125" y="1209825"/>
            <a:ext cx="1035000" cy="492600"/>
          </a:xfrm>
          <a:prstGeom prst="rect">
            <a:avLst/>
          </a:prstGeom>
          <a:solidFill>
            <a:srgbClr val="E3E3E3">
              <a:alpha val="6488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Braai</a:t>
            </a:r>
            <a:endParaRPr sz="20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fari Tour Package MK Campaign by Slidesgo">
  <a:themeElements>
    <a:clrScheme name="Simple Light">
      <a:dk1>
        <a:srgbClr val="402100"/>
      </a:dk1>
      <a:lt1>
        <a:srgbClr val="FFFFFF"/>
      </a:lt1>
      <a:dk2>
        <a:srgbClr val="FFD014"/>
      </a:dk2>
      <a:lt2>
        <a:srgbClr val="F1A417"/>
      </a:lt2>
      <a:accent1>
        <a:srgbClr val="5D2914"/>
      </a:accent1>
      <a:accent2>
        <a:srgbClr val="1560A5"/>
      </a:accent2>
      <a:accent3>
        <a:srgbClr val="BFFFCB"/>
      </a:accent3>
      <a:accent4>
        <a:srgbClr val="E04013"/>
      </a:accent4>
      <a:accent5>
        <a:srgbClr val="FFFFFF"/>
      </a:accent5>
      <a:accent6>
        <a:srgbClr val="FFFFFF"/>
      </a:accent6>
      <a:hlink>
        <a:srgbClr val="4021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191</Words>
  <Application>Microsoft Office PowerPoint</Application>
  <PresentationFormat>On-screen Show (16:9)</PresentationFormat>
  <Paragraphs>61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Overpass</vt:lpstr>
      <vt:lpstr>Alfa Slab One</vt:lpstr>
      <vt:lpstr>Anaheim</vt:lpstr>
      <vt:lpstr>Jost</vt:lpstr>
      <vt:lpstr>Arial</vt:lpstr>
      <vt:lpstr>Bebas Neue</vt:lpstr>
      <vt:lpstr>Odibee Sans</vt:lpstr>
      <vt:lpstr>Safari Tour Package MK Campaign by Slidesgo</vt:lpstr>
      <vt:lpstr>DAY 2 SOUTH AFRICA</vt:lpstr>
      <vt:lpstr>VOCABULARY WORDS</vt:lpstr>
      <vt:lpstr>VOCABULARY WORDS</vt:lpstr>
      <vt:lpstr>LET’S LEARN ABOUT SOUTH AFRICA</vt:lpstr>
      <vt:lpstr>LET’S LEARN ABOUT SOUTH AFRICA</vt:lpstr>
      <vt:lpstr>WHAT COLOR IS IT?</vt:lpstr>
      <vt:lpstr>FAMOUS PEOPLE FROM SOUTH AFRICA</vt:lpstr>
      <vt:lpstr>SOUTH AFRICAN FOOD</vt:lpstr>
      <vt:lpstr>OTHER SOUTH AFRICAN FOOD</vt:lpstr>
      <vt:lpstr>THE BIG FIVE</vt:lpstr>
      <vt:lpstr>NDEBELE HUTS</vt:lpstr>
      <vt:lpstr>PowerPoint Presentation</vt:lpstr>
      <vt:lpstr>PowerPoint Presentation</vt:lpstr>
      <vt:lpstr>PowerPoint Presentation</vt:lpstr>
      <vt:lpstr>NDEBELE HUTS</vt:lpstr>
      <vt:lpstr> CATEGORIES GAME</vt:lpstr>
      <vt:lpstr>PASSPORT WRTING</vt:lpstr>
      <vt:lpstr>PASSPORT WRITING</vt:lpstr>
      <vt:lpstr>SEE YOU TOMORROW FOR DAY 3!</vt:lpstr>
      <vt:lpstr>2010 FIFA WORLD CUP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2 SOUTH AFRICA</dc:title>
  <cp:lastModifiedBy>user</cp:lastModifiedBy>
  <cp:revision>13</cp:revision>
  <dcterms:modified xsi:type="dcterms:W3CDTF">2024-07-10T05:32:49Z</dcterms:modified>
</cp:coreProperties>
</file>